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12B5C-F651-480F-9505-F7D66B52B1A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2AD75-69A1-4EEC-87E1-0AFF39DACE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F7F1AA-6CEA-4A19-A2B5-8F705EBECD70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092213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2AD75-69A1-4EEC-87E1-0AFF39DACE8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B792-85E5-447A-8734-C7C6E0DBA41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B8E3-C5D5-43AA-B653-B26FDC864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B792-85E5-447A-8734-C7C6E0DBA41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B8E3-C5D5-43AA-B653-B26FDC864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B792-85E5-447A-8734-C7C6E0DBA41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B8E3-C5D5-43AA-B653-B26FDC864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B792-85E5-447A-8734-C7C6E0DBA41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B8E3-C5D5-43AA-B653-B26FDC864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B792-85E5-447A-8734-C7C6E0DBA41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B8E3-C5D5-43AA-B653-B26FDC864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B792-85E5-447A-8734-C7C6E0DBA41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B8E3-C5D5-43AA-B653-B26FDC864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B792-85E5-447A-8734-C7C6E0DBA41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B8E3-C5D5-43AA-B653-B26FDC864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B792-85E5-447A-8734-C7C6E0DBA41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B8E3-C5D5-43AA-B653-B26FDC864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B792-85E5-447A-8734-C7C6E0DBA41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B8E3-C5D5-43AA-B653-B26FDC864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B792-85E5-447A-8734-C7C6E0DBA41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B8E3-C5D5-43AA-B653-B26FDC864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B792-85E5-447A-8734-C7C6E0DBA41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B8E3-C5D5-43AA-B653-B26FDC864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4B792-85E5-447A-8734-C7C6E0DBA41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7B8E3-C5D5-43AA-B653-B26FDC8646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1828799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smtClean="0"/>
              <a:t>Pour Commencer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1900" dirty="0" smtClean="0"/>
              <a:t>8-1-2015 (A day)</a:t>
            </a:r>
            <a:br>
              <a:rPr lang="en-US" sz="1900" dirty="0" smtClean="0"/>
            </a:br>
            <a:r>
              <a:rPr lang="en-US" sz="1900" dirty="0" smtClean="0"/>
              <a:t>7-1-2015 (B </a:t>
            </a:r>
            <a:r>
              <a:rPr lang="en-US" sz="1900" dirty="0" smtClean="0"/>
              <a:t>day)</a:t>
            </a: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2000" dirty="0" smtClean="0"/>
              <a:t> </a:t>
            </a:r>
            <a:r>
              <a:rPr lang="en-US" sz="2000" dirty="0" err="1" smtClean="0"/>
              <a:t>Copiez</a:t>
            </a:r>
            <a:r>
              <a:rPr lang="en-US" sz="2000" dirty="0" smtClean="0"/>
              <a:t> et r</a:t>
            </a:r>
            <a:r>
              <a:rPr lang="fr-FR" sz="2000" dirty="0" err="1" smtClean="0"/>
              <a:t>épondez</a:t>
            </a:r>
            <a:r>
              <a:rPr lang="fr-FR" sz="2000" dirty="0" smtClean="0"/>
              <a:t> </a:t>
            </a:r>
            <a:r>
              <a:rPr lang="fr-FR" sz="2000" dirty="0" smtClean="0"/>
              <a:t>aux questions en phrases complètes, s’il vous </a:t>
            </a:r>
            <a:r>
              <a:rPr lang="fr-FR" sz="2000" dirty="0" smtClean="0"/>
              <a:t>plaît. Copy and </a:t>
            </a:r>
            <a:r>
              <a:rPr lang="fr-FR" sz="2000" dirty="0" err="1" smtClean="0"/>
              <a:t>answer</a:t>
            </a:r>
            <a:r>
              <a:rPr lang="fr-FR" sz="2000" dirty="0" smtClean="0"/>
              <a:t> the questions in </a:t>
            </a:r>
            <a:r>
              <a:rPr lang="fr-FR" sz="2000" dirty="0" err="1" smtClean="0"/>
              <a:t>complete</a:t>
            </a:r>
            <a:r>
              <a:rPr lang="fr-FR" sz="2000" dirty="0" smtClean="0"/>
              <a:t> sentences.  «</a:t>
            </a:r>
            <a:r>
              <a:rPr lang="fr-FR" sz="2000" dirty="0"/>
              <a:t>Ç</a:t>
            </a:r>
            <a:r>
              <a:rPr lang="fr-FR" sz="2000" dirty="0" smtClean="0"/>
              <a:t>a s’écrit J-A-C-Q-U-E-L-I-N-E. »</a:t>
            </a:r>
            <a:endParaRPr lang="fr-FR" sz="2000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810000"/>
          </a:xfrm>
        </p:spPr>
        <p:txBody>
          <a:bodyPr rtlCol="0">
            <a:normAutofit fontScale="62500" lnSpcReduction="20000"/>
          </a:bodyPr>
          <a:lstStyle/>
          <a:p>
            <a:pPr marL="609600" indent="-271463" algn="l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az-Cyrl-AZ" dirty="0" smtClean="0">
                <a:solidFill>
                  <a:schemeClr val="tx2"/>
                </a:solidFill>
                <a:cs typeface="Times New Roman" pitchFamily="18" charset="0"/>
              </a:rPr>
              <a:t>Ҫ</a:t>
            </a:r>
            <a:r>
              <a:rPr lang="fr-FR" dirty="0" smtClean="0">
                <a:solidFill>
                  <a:schemeClr val="tx2"/>
                </a:solidFill>
                <a:cs typeface="Times New Roman" pitchFamily="18" charset="0"/>
              </a:rPr>
              <a:t>a s’écrit comment…?</a:t>
            </a:r>
          </a:p>
          <a:p>
            <a:pPr marL="1082675" indent="-288925" algn="l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AutoNum type="alphaLcPeriod"/>
              <a:defRPr/>
            </a:pPr>
            <a:r>
              <a:rPr lang="fr-FR" dirty="0" smtClean="0">
                <a:solidFill>
                  <a:schemeClr val="tx2"/>
                </a:solidFill>
                <a:cs typeface="Times New Roman" pitchFamily="18" charset="0"/>
              </a:rPr>
              <a:t>Ton nom?</a:t>
            </a:r>
          </a:p>
          <a:p>
            <a:pPr marL="1082675" indent="-288925" algn="l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AutoNum type="alphaLcPeriod"/>
              <a:defRPr/>
            </a:pPr>
            <a:r>
              <a:rPr lang="fr-FR" dirty="0" smtClean="0">
                <a:solidFill>
                  <a:schemeClr val="tx2"/>
                </a:solidFill>
                <a:cs typeface="Times New Roman" pitchFamily="18" charset="0"/>
              </a:rPr>
              <a:t>Le nom de ta maman?</a:t>
            </a:r>
          </a:p>
          <a:p>
            <a:pPr marL="1082675" indent="-288925" algn="l">
              <a:lnSpc>
                <a:spcPct val="90000"/>
              </a:lnSpc>
              <a:buFont typeface="Arial" charset="0"/>
              <a:buAutoNum type="alphaLcPeriod"/>
              <a:defRPr/>
            </a:pPr>
            <a:r>
              <a:rPr lang="fr-FR" dirty="0">
                <a:solidFill>
                  <a:schemeClr val="tx2"/>
                </a:solidFill>
                <a:cs typeface="Times New Roman" pitchFamily="18" charset="0"/>
              </a:rPr>
              <a:t>Le nom de </a:t>
            </a:r>
            <a:r>
              <a:rPr lang="fr-FR" dirty="0" smtClean="0">
                <a:solidFill>
                  <a:schemeClr val="tx2"/>
                </a:solidFill>
                <a:cs typeface="Times New Roman" pitchFamily="18" charset="0"/>
              </a:rPr>
              <a:t>ton papa?</a:t>
            </a:r>
          </a:p>
          <a:p>
            <a:pPr marL="1082675" indent="-288925" algn="l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AutoNum type="alphaLcPeriod"/>
              <a:defRPr/>
            </a:pPr>
            <a:r>
              <a:rPr lang="fr-FR" dirty="0" smtClean="0">
                <a:solidFill>
                  <a:schemeClr val="tx2"/>
                </a:solidFill>
                <a:cs typeface="Times New Roman" pitchFamily="18" charset="0"/>
              </a:rPr>
              <a:t>Le nom de ton cousin favori?</a:t>
            </a:r>
          </a:p>
          <a:p>
            <a:pPr marL="1082675" indent="-288925" algn="l">
              <a:lnSpc>
                <a:spcPct val="90000"/>
              </a:lnSpc>
              <a:buFont typeface="Arial" charset="0"/>
              <a:buAutoNum type="alphaLcPeriod"/>
              <a:defRPr/>
            </a:pPr>
            <a:r>
              <a:rPr lang="fr-FR" dirty="0">
                <a:solidFill>
                  <a:schemeClr val="tx2"/>
                </a:solidFill>
                <a:cs typeface="Times New Roman" pitchFamily="18" charset="0"/>
              </a:rPr>
              <a:t>Le nom de </a:t>
            </a:r>
            <a:r>
              <a:rPr lang="fr-FR" dirty="0" smtClean="0">
                <a:solidFill>
                  <a:schemeClr val="tx2"/>
                </a:solidFill>
                <a:cs typeface="Times New Roman" pitchFamily="18" charset="0"/>
              </a:rPr>
              <a:t>ta cousine favorite?</a:t>
            </a:r>
          </a:p>
          <a:p>
            <a:pPr marL="1082675" indent="-288925" algn="l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AutoNum type="alphaLcPeriod"/>
              <a:defRPr/>
            </a:pPr>
            <a:r>
              <a:rPr lang="fr-FR" dirty="0" smtClean="0">
                <a:solidFill>
                  <a:schemeClr val="tx2"/>
                </a:solidFill>
                <a:cs typeface="Times New Roman" pitchFamily="18" charset="0"/>
              </a:rPr>
              <a:t>Le nom de ton/ta meilleur(e) ami(e)?</a:t>
            </a:r>
          </a:p>
          <a:p>
            <a:pPr marL="1082675" indent="-288925" algn="l">
              <a:lnSpc>
                <a:spcPct val="90000"/>
              </a:lnSpc>
              <a:buFont typeface="Arial" charset="0"/>
              <a:buAutoNum type="alphaLcPeriod"/>
              <a:defRPr/>
            </a:pPr>
            <a:r>
              <a:rPr lang="fr-FR" dirty="0">
                <a:solidFill>
                  <a:schemeClr val="tx2"/>
                </a:solidFill>
                <a:cs typeface="Times New Roman" pitchFamily="18" charset="0"/>
              </a:rPr>
              <a:t>Le nom de </a:t>
            </a:r>
            <a:r>
              <a:rPr lang="fr-FR" dirty="0" smtClean="0">
                <a:solidFill>
                  <a:schemeClr val="tx2"/>
                </a:solidFill>
                <a:cs typeface="Times New Roman" pitchFamily="18" charset="0"/>
              </a:rPr>
              <a:t>ton oncle favori?</a:t>
            </a:r>
          </a:p>
          <a:p>
            <a:pPr marL="1082675" indent="-288925" algn="l">
              <a:lnSpc>
                <a:spcPct val="90000"/>
              </a:lnSpc>
              <a:buFont typeface="Arial" charset="0"/>
              <a:buAutoNum type="alphaLcPeriod"/>
              <a:defRPr/>
            </a:pPr>
            <a:r>
              <a:rPr lang="fr-FR" dirty="0">
                <a:solidFill>
                  <a:schemeClr val="tx2"/>
                </a:solidFill>
                <a:cs typeface="Times New Roman" pitchFamily="18" charset="0"/>
              </a:rPr>
              <a:t>Le nom de </a:t>
            </a:r>
            <a:r>
              <a:rPr lang="fr-FR" dirty="0" smtClean="0">
                <a:solidFill>
                  <a:schemeClr val="tx2"/>
                </a:solidFill>
                <a:cs typeface="Times New Roman" pitchFamily="18" charset="0"/>
              </a:rPr>
              <a:t>ta grand-mère?</a:t>
            </a:r>
          </a:p>
          <a:p>
            <a:pPr marL="1082675" indent="-288925" algn="l">
              <a:lnSpc>
                <a:spcPct val="90000"/>
              </a:lnSpc>
              <a:buFont typeface="Arial" charset="0"/>
              <a:buAutoNum type="alphaLcPeriod"/>
              <a:defRPr/>
            </a:pPr>
            <a:r>
              <a:rPr lang="fr-FR" dirty="0">
                <a:solidFill>
                  <a:schemeClr val="tx2"/>
                </a:solidFill>
                <a:cs typeface="Times New Roman" pitchFamily="18" charset="0"/>
              </a:rPr>
              <a:t>Le nom de </a:t>
            </a:r>
            <a:r>
              <a:rPr lang="fr-FR" dirty="0" smtClean="0">
                <a:solidFill>
                  <a:schemeClr val="tx2"/>
                </a:solidFill>
                <a:cs typeface="Times New Roman" pitchFamily="18" charset="0"/>
              </a:rPr>
              <a:t>ton grand-père?</a:t>
            </a:r>
          </a:p>
          <a:p>
            <a:pPr marL="1082675" indent="-288925" algn="l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AutoNum type="alphaLcPeriod"/>
              <a:defRPr/>
            </a:pPr>
            <a:r>
              <a:rPr lang="fr-FR" dirty="0" smtClean="0">
                <a:solidFill>
                  <a:schemeClr val="tx2"/>
                </a:solidFill>
                <a:cs typeface="Times New Roman" pitchFamily="18" charset="0"/>
              </a:rPr>
              <a:t>Le nom de ton proviseur (principal)?</a:t>
            </a:r>
          </a:p>
          <a:p>
            <a:pPr marL="1082675" indent="-288925" algn="l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AutoNum type="alphaLcPeriod"/>
              <a:defRPr/>
            </a:pPr>
            <a:r>
              <a:rPr lang="fr-FR" dirty="0" smtClean="0">
                <a:solidFill>
                  <a:schemeClr val="tx2"/>
                </a:solidFill>
                <a:cs typeface="Times New Roman" pitchFamily="18" charset="0"/>
              </a:rPr>
              <a:t>Le nom de ton professeur de maths?</a:t>
            </a:r>
          </a:p>
          <a:p>
            <a:pPr marL="1082675" indent="-288925" algn="l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AutoNum type="alphaLcPeriod"/>
              <a:defRPr/>
            </a:pPr>
            <a:r>
              <a:rPr lang="fr-FR" dirty="0" smtClean="0">
                <a:solidFill>
                  <a:schemeClr val="tx2"/>
                </a:solidFill>
                <a:cs typeface="Times New Roman" pitchFamily="18" charset="0"/>
              </a:rPr>
              <a:t>Le nom de ton professeur de sciences?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Devoirs: Copiez </a:t>
            </a:r>
            <a:r>
              <a:rPr lang="fr-FR" sz="3200" dirty="0" smtClean="0"/>
              <a:t>et finissez ces phrases</a:t>
            </a:r>
            <a:r>
              <a:rPr lang="fr-FR" sz="3200" dirty="0" smtClean="0"/>
              <a:t>.</a:t>
            </a:r>
            <a:br>
              <a:rPr lang="fr-FR" sz="3200" dirty="0" smtClean="0"/>
            </a:br>
            <a:r>
              <a:rPr lang="fr-FR" sz="3200" dirty="0" err="1" smtClean="0"/>
              <a:t>Homework</a:t>
            </a:r>
            <a:r>
              <a:rPr lang="fr-FR" sz="3200" dirty="0" smtClean="0"/>
              <a:t>: Copy and finish </a:t>
            </a:r>
            <a:r>
              <a:rPr lang="fr-FR" sz="3200" dirty="0" err="1" smtClean="0"/>
              <a:t>these</a:t>
            </a:r>
            <a:r>
              <a:rPr lang="fr-FR" sz="3200" dirty="0" smtClean="0"/>
              <a:t> sentences.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fr-FR" sz="1600" b="1" dirty="0" smtClean="0"/>
              <a:t>Devinettes</a:t>
            </a:r>
            <a:r>
              <a:rPr lang="fr-FR" sz="1600" dirty="0" smtClean="0"/>
              <a:t> </a:t>
            </a:r>
            <a:r>
              <a:rPr lang="en-US" sz="1600" dirty="0" smtClean="0"/>
              <a:t>(Riddles)—Write the correct family member that matches the description.  Use the word box.  </a:t>
            </a:r>
            <a:r>
              <a:rPr lang="en-US" sz="1600" b="1" dirty="0" smtClean="0"/>
              <a:t>Spelling counts</a:t>
            </a:r>
            <a:r>
              <a:rPr lang="en-US" sz="1600" b="1" dirty="0" smtClean="0"/>
              <a:t>.  “De” is a possessive word meaning “of,” which we use as there is no other equivalent to the “apostrophe s” possessive in English.  “1. My mother’s mother is </a:t>
            </a:r>
            <a:r>
              <a:rPr lang="en-US" sz="1600" b="1" u="sng" dirty="0" smtClean="0"/>
              <a:t>my grandmother</a:t>
            </a:r>
            <a:r>
              <a:rPr lang="en-US" sz="1600" b="1" dirty="0" smtClean="0"/>
              <a:t>.”</a:t>
            </a:r>
          </a:p>
          <a:p>
            <a:pPr lvl="0">
              <a:buNone/>
            </a:pPr>
            <a:endParaRPr lang="en-US" sz="1600" b="1" dirty="0" smtClean="0"/>
          </a:p>
          <a:p>
            <a:r>
              <a:rPr lang="fr-FR" sz="1800" dirty="0" smtClean="0"/>
              <a:t>1 .  La mère de ma mère est </a:t>
            </a:r>
            <a:r>
              <a:rPr lang="fr-FR" sz="1800" dirty="0" smtClean="0"/>
              <a:t>_______________________________</a:t>
            </a:r>
            <a:endParaRPr lang="fr-FR" sz="1800" dirty="0" smtClean="0"/>
          </a:p>
          <a:p>
            <a:r>
              <a:rPr lang="fr-FR" sz="1800" dirty="0" smtClean="0"/>
              <a:t>2.  Le père de mon père est </a:t>
            </a:r>
            <a:r>
              <a:rPr lang="fr-FR" sz="1800" dirty="0" smtClean="0"/>
              <a:t>_______________________________</a:t>
            </a:r>
            <a:endParaRPr lang="fr-FR" sz="1800" dirty="0" smtClean="0"/>
          </a:p>
          <a:p>
            <a:r>
              <a:rPr lang="fr-FR" sz="1800" dirty="0" smtClean="0"/>
              <a:t>3.  La sœur de ma mère est </a:t>
            </a:r>
            <a:r>
              <a:rPr lang="fr-FR" sz="1800" dirty="0" smtClean="0"/>
              <a:t>_______________________________  </a:t>
            </a:r>
            <a:endParaRPr lang="fr-FR" sz="1800" dirty="0" smtClean="0"/>
          </a:p>
          <a:p>
            <a:r>
              <a:rPr lang="fr-FR" sz="1800" dirty="0" smtClean="0"/>
              <a:t>4.  Le père de mon oncle est </a:t>
            </a:r>
            <a:r>
              <a:rPr lang="fr-FR" sz="1800" dirty="0" smtClean="0"/>
              <a:t>______________________________</a:t>
            </a:r>
            <a:endParaRPr lang="fr-FR" sz="1800" dirty="0" smtClean="0"/>
          </a:p>
          <a:p>
            <a:r>
              <a:rPr lang="fr-FR" sz="1800" dirty="0" smtClean="0"/>
              <a:t>5. Le fils de mon grand-père est </a:t>
            </a:r>
            <a:r>
              <a:rPr lang="fr-FR" sz="1800" dirty="0" smtClean="0"/>
              <a:t>____________________________</a:t>
            </a:r>
            <a:endParaRPr lang="fr-FR" sz="1800" dirty="0" smtClean="0"/>
          </a:p>
          <a:p>
            <a:r>
              <a:rPr lang="fr-FR" sz="1800" dirty="0" smtClean="0"/>
              <a:t>6.  La sœur de ma tante est </a:t>
            </a:r>
            <a:r>
              <a:rPr lang="fr-FR" sz="1800" dirty="0" smtClean="0"/>
              <a:t>_______________________________</a:t>
            </a:r>
            <a:endParaRPr lang="fr-FR" sz="1800" dirty="0" smtClean="0"/>
          </a:p>
          <a:p>
            <a:r>
              <a:rPr lang="fr-FR" sz="1800" dirty="0" smtClean="0"/>
              <a:t>7. La fille de ma tante est </a:t>
            </a:r>
            <a:r>
              <a:rPr lang="fr-FR" sz="1800" dirty="0" smtClean="0"/>
              <a:t>_________________________________</a:t>
            </a:r>
            <a:endParaRPr lang="fr-FR" sz="1800" dirty="0" smtClean="0"/>
          </a:p>
          <a:p>
            <a:r>
              <a:rPr lang="fr-FR" sz="1800" dirty="0" smtClean="0"/>
              <a:t>8.  La fille de ma grand-mère est </a:t>
            </a:r>
            <a:r>
              <a:rPr lang="fr-FR" sz="1800" dirty="0" smtClean="0"/>
              <a:t>___________________________</a:t>
            </a:r>
            <a:endParaRPr lang="fr-FR" sz="1800" dirty="0" smtClean="0"/>
          </a:p>
          <a:p>
            <a:r>
              <a:rPr lang="fr-FR" sz="1800" dirty="0" smtClean="0"/>
              <a:t>9.  Un animal domestique est </a:t>
            </a:r>
            <a:r>
              <a:rPr lang="fr-FR" sz="1800" dirty="0" smtClean="0"/>
              <a:t>___________________________</a:t>
            </a:r>
            <a:endParaRPr lang="fr-FR" sz="1800" dirty="0" smtClean="0"/>
          </a:p>
          <a:p>
            <a:r>
              <a:rPr lang="fr-FR" sz="1800" dirty="0" smtClean="0"/>
              <a:t>10.  Le fils de ma tante </a:t>
            </a:r>
            <a:r>
              <a:rPr lang="fr-FR" sz="1800" dirty="0" smtClean="0"/>
              <a:t>est _______________________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247</Words>
  <Application>Microsoft Office PowerPoint</Application>
  <PresentationFormat>On-screen Show (4:3)</PresentationFormat>
  <Paragraphs>29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Pour Commencer 8-1-2015 (A day) 7-1-2015 (B day)   Copiez et répondez aux questions en phrases complètes, s’il vous plaît. Copy and answer the questions in complete sentences.  «Ça s’écrit J-A-C-Q-U-E-L-I-N-E. »</vt:lpstr>
      <vt:lpstr>Devoirs: Copiez et finissez ces phrases. Homework: Copy and finish these sentences.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 Commencer 8-1-2015 (A day) 7-1-2015 (B day)   Copiez et répondez aux questions en phrases complètes, s’il vous plaît. Copy and answer the questions in complete sentences.  «Ça s’écrit J-A-C-Q-U-E-L-I-N-E. »</dc:title>
  <dc:creator>Connie Chow</dc:creator>
  <cp:keywords>8th &amp; 7th grade pour commcer et devoirs pour le 8 janvier, 2015;sub plans</cp:keywords>
  <cp:lastModifiedBy>Connie Chow</cp:lastModifiedBy>
  <cp:revision>3</cp:revision>
  <dcterms:created xsi:type="dcterms:W3CDTF">2015-01-08T13:33:40Z</dcterms:created>
  <dcterms:modified xsi:type="dcterms:W3CDTF">2015-01-08T13:57:22Z</dcterms:modified>
</cp:coreProperties>
</file>