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gif" ContentType="image/gif"/>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Default Extension="tiff" ContentType="image/tiff"/>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3"/>
  </p:notesMasterIdLst>
  <p:handoutMasterIdLst>
    <p:handoutMasterId r:id="rId104"/>
  </p:handoutMasterIdLst>
  <p:sldIdLst>
    <p:sldId id="353" r:id="rId2"/>
    <p:sldId id="354" r:id="rId3"/>
    <p:sldId id="355" r:id="rId4"/>
    <p:sldId id="356" r:id="rId5"/>
    <p:sldId id="357" r:id="rId6"/>
    <p:sldId id="358" r:id="rId7"/>
    <p:sldId id="359" r:id="rId8"/>
    <p:sldId id="360" r:id="rId9"/>
    <p:sldId id="361" r:id="rId10"/>
    <p:sldId id="362" r:id="rId11"/>
    <p:sldId id="363" r:id="rId12"/>
    <p:sldId id="364" r:id="rId13"/>
    <p:sldId id="365" r:id="rId14"/>
    <p:sldId id="366" r:id="rId15"/>
    <p:sldId id="367" r:id="rId16"/>
    <p:sldId id="368" r:id="rId17"/>
    <p:sldId id="369" r:id="rId18"/>
    <p:sldId id="370" r:id="rId19"/>
    <p:sldId id="371" r:id="rId20"/>
    <p:sldId id="372" r:id="rId21"/>
    <p:sldId id="256" r:id="rId22"/>
    <p:sldId id="322" r:id="rId23"/>
    <p:sldId id="269" r:id="rId24"/>
    <p:sldId id="271" r:id="rId25"/>
    <p:sldId id="260" r:id="rId26"/>
    <p:sldId id="261" r:id="rId27"/>
    <p:sldId id="324" r:id="rId28"/>
    <p:sldId id="262" r:id="rId29"/>
    <p:sldId id="265" r:id="rId30"/>
    <p:sldId id="264" r:id="rId31"/>
    <p:sldId id="325" r:id="rId32"/>
    <p:sldId id="326" r:id="rId33"/>
    <p:sldId id="331" r:id="rId34"/>
    <p:sldId id="267" r:id="rId35"/>
    <p:sldId id="328" r:id="rId36"/>
    <p:sldId id="327" r:id="rId37"/>
    <p:sldId id="257" r:id="rId38"/>
    <p:sldId id="258" r:id="rId39"/>
    <p:sldId id="318" r:id="rId40"/>
    <p:sldId id="334" r:id="rId41"/>
    <p:sldId id="272" r:id="rId42"/>
    <p:sldId id="319" r:id="rId43"/>
    <p:sldId id="349" r:id="rId44"/>
    <p:sldId id="351" r:id="rId45"/>
    <p:sldId id="352" r:id="rId46"/>
    <p:sldId id="350" r:id="rId47"/>
    <p:sldId id="345" r:id="rId48"/>
    <p:sldId id="273" r:id="rId49"/>
    <p:sldId id="274" r:id="rId50"/>
    <p:sldId id="276" r:id="rId51"/>
    <p:sldId id="338" r:id="rId52"/>
    <p:sldId id="275" r:id="rId53"/>
    <p:sldId id="278" r:id="rId54"/>
    <p:sldId id="279" r:id="rId55"/>
    <p:sldId id="344" r:id="rId56"/>
    <p:sldId id="280" r:id="rId57"/>
    <p:sldId id="282" r:id="rId58"/>
    <p:sldId id="281" r:id="rId59"/>
    <p:sldId id="283" r:id="rId60"/>
    <p:sldId id="339" r:id="rId61"/>
    <p:sldId id="340" r:id="rId62"/>
    <p:sldId id="341" r:id="rId63"/>
    <p:sldId id="342" r:id="rId64"/>
    <p:sldId id="343" r:id="rId65"/>
    <p:sldId id="348" r:id="rId66"/>
    <p:sldId id="346" r:id="rId67"/>
    <p:sldId id="289" r:id="rId68"/>
    <p:sldId id="290" r:id="rId69"/>
    <p:sldId id="287" r:id="rId70"/>
    <p:sldId id="288" r:id="rId71"/>
    <p:sldId id="284" r:id="rId72"/>
    <p:sldId id="285" r:id="rId73"/>
    <p:sldId id="286" r:id="rId74"/>
    <p:sldId id="347" r:id="rId75"/>
    <p:sldId id="320" r:id="rId76"/>
    <p:sldId id="321" r:id="rId77"/>
    <p:sldId id="291" r:id="rId78"/>
    <p:sldId id="292" r:id="rId79"/>
    <p:sldId id="293" r:id="rId80"/>
    <p:sldId id="294" r:id="rId81"/>
    <p:sldId id="295" r:id="rId82"/>
    <p:sldId id="296" r:id="rId83"/>
    <p:sldId id="297" r:id="rId84"/>
    <p:sldId id="298" r:id="rId85"/>
    <p:sldId id="299" r:id="rId86"/>
    <p:sldId id="300" r:id="rId87"/>
    <p:sldId id="301" r:id="rId88"/>
    <p:sldId id="303" r:id="rId89"/>
    <p:sldId id="304" r:id="rId90"/>
    <p:sldId id="305" r:id="rId91"/>
    <p:sldId id="306" r:id="rId92"/>
    <p:sldId id="332" r:id="rId93"/>
    <p:sldId id="333" r:id="rId94"/>
    <p:sldId id="307" r:id="rId95"/>
    <p:sldId id="308" r:id="rId96"/>
    <p:sldId id="309" r:id="rId97"/>
    <p:sldId id="310" r:id="rId98"/>
    <p:sldId id="311" r:id="rId99"/>
    <p:sldId id="312" r:id="rId100"/>
    <p:sldId id="313" r:id="rId101"/>
    <p:sldId id="315" r:id="rId10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B1919"/>
    <a:srgbClr val="0340EB"/>
    <a:srgbClr val="04159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150" autoAdjust="0"/>
    <p:restoredTop sz="94660"/>
  </p:normalViewPr>
  <p:slideViewPr>
    <p:cSldViewPr snapToGrid="0" snapToObjects="1">
      <p:cViewPr>
        <p:scale>
          <a:sx n="70" d="100"/>
          <a:sy n="70" d="100"/>
        </p:scale>
        <p:origin x="-1734" y="-138"/>
      </p:cViewPr>
      <p:guideLst>
        <p:guide orient="horz" pos="2160"/>
        <p:guide pos="2880"/>
      </p:guideLst>
    </p:cSldViewPr>
  </p:slideViewPr>
  <p:notesTextViewPr>
    <p:cViewPr>
      <p:scale>
        <a:sx n="100" d="100"/>
        <a:sy n="100" d="100"/>
      </p:scale>
      <p:origin x="0" y="0"/>
    </p:cViewPr>
  </p:notesTextViewPr>
  <p:sorterViewPr>
    <p:cViewPr>
      <p:scale>
        <a:sx n="80" d="100"/>
        <a:sy n="80" d="100"/>
      </p:scale>
      <p:origin x="0" y="9378"/>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heme" Target="theme/theme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108"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4263585-ED8D-43AA-AFC7-A20731945BBA}" type="datetimeFigureOut">
              <a:rPr lang="en-US" smtClean="0"/>
              <a:t>2/27/2015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1A3C278-A18D-49E5-832A-B87F968F4E3B}" type="slidenum">
              <a:rPr lang="en-US" smtClean="0"/>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AA48F89-054A-FD4E-99B9-BD9DFB796438}" type="datetimeFigureOut">
              <a:rPr lang="en-US" smtClean="0"/>
              <a:pPr/>
              <a:t>2/27/2015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C41148-2598-FB41-B914-3EDE39B5F3B2}" type="slidenum">
              <a:rPr lang="en-US" smtClean="0"/>
              <a:pPr/>
              <a:t>‹#›</a:t>
            </a:fld>
            <a:endParaRPr lang="en-US"/>
          </a:p>
        </p:txBody>
      </p:sp>
    </p:spTree>
    <p:extLst>
      <p:ext uri="{BB962C8B-B14F-4D97-AF65-F5344CB8AC3E}">
        <p14:creationId xmlns:p14="http://schemas.microsoft.com/office/powerpoint/2010/main" xmlns="" val="148591766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r>
              <a:rPr lang="en-US" dirty="0" smtClean="0">
                <a:latin typeface="Calibri" charset="0"/>
                <a:ea typeface="ＭＳ Ｐゴシック" charset="0"/>
                <a:cs typeface="ＭＳ Ｐゴシック" charset="0"/>
              </a:rPr>
              <a:t>Display</a:t>
            </a:r>
            <a:r>
              <a:rPr lang="en-US" baseline="0" dirty="0" smtClean="0">
                <a:latin typeface="Calibri" charset="0"/>
                <a:ea typeface="ＭＳ Ｐゴシック" charset="0"/>
                <a:cs typeface="ＭＳ Ｐゴシック" charset="0"/>
              </a:rPr>
              <a:t> clock, have volunteers come up to draw the arrows for a certain time.</a:t>
            </a:r>
            <a:endParaRPr lang="en-US" dirty="0">
              <a:latin typeface="Calibri" charset="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52</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53</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54</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56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57</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58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59</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E42D03-9FBA-4B5B-B376-A745F1D8F34C}" type="slidenum">
              <a:rPr lang="en-US" smtClean="0"/>
              <a:pPr/>
              <a:t>65</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67</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68</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Left this blank</a:t>
            </a:r>
            <a:r>
              <a:rPr lang="en-US" baseline="0" dirty="0" smtClean="0"/>
              <a:t> so we can write—the spaces were too small! </a:t>
            </a:r>
            <a:endParaRPr lang="en-US" dirty="0"/>
          </a:p>
        </p:txBody>
      </p:sp>
      <p:sp>
        <p:nvSpPr>
          <p:cNvPr id="4" name="Slide Number Placeholder 3"/>
          <p:cNvSpPr>
            <a:spLocks noGrp="1"/>
          </p:cNvSpPr>
          <p:nvPr>
            <p:ph type="sldNum" sz="quarter" idx="10"/>
          </p:nvPr>
        </p:nvSpPr>
        <p:spPr/>
        <p:txBody>
          <a:bodyPr/>
          <a:lstStyle/>
          <a:p>
            <a:fld id="{B2BB8BD7-F77C-C744-B57A-281CFE2EF3C3}" type="slidenum">
              <a:rPr lang="en-US" smtClean="0"/>
              <a:pPr/>
              <a:t>26</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69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70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71</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72</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73</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75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76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F98073-BE5E-4186-B4A0-DA8E9873BEFB}" type="slidenum">
              <a:rPr lang="en-US" smtClean="0"/>
              <a:pPr/>
              <a:t>77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78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79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Divide clock in half and have</a:t>
            </a:r>
            <a:r>
              <a:rPr lang="en-US" baseline="0" dirty="0" smtClean="0"/>
              <a:t> kids write “</a:t>
            </a:r>
            <a:r>
              <a:rPr lang="en-US" baseline="0" dirty="0" err="1" smtClean="0"/>
              <a:t>moins</a:t>
            </a:r>
            <a:r>
              <a:rPr lang="en-US" baseline="0" dirty="0" smtClean="0"/>
              <a:t>” on the left side. Explain this is a reference guide for them to use.</a:t>
            </a:r>
            <a:endParaRPr lang="en-US" dirty="0"/>
          </a:p>
        </p:txBody>
      </p:sp>
      <p:sp>
        <p:nvSpPr>
          <p:cNvPr id="4" name="Slide Number Placeholder 3"/>
          <p:cNvSpPr>
            <a:spLocks noGrp="1"/>
          </p:cNvSpPr>
          <p:nvPr>
            <p:ph type="sldNum" sz="quarter" idx="10"/>
          </p:nvPr>
        </p:nvSpPr>
        <p:spPr/>
        <p:txBody>
          <a:bodyPr/>
          <a:lstStyle/>
          <a:p>
            <a:fld id="{B2BB8BD7-F77C-C744-B57A-281CFE2EF3C3}" type="slidenum">
              <a:rPr lang="en-US" smtClean="0"/>
              <a:pPr/>
              <a:t>34</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80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81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82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83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84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85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86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87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88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89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Rectangle 7"/>
          <p:cNvSpPr txBox="1">
            <a:spLocks noGrp="1" noChangeArrowheads="1"/>
          </p:cNvSpPr>
          <p:nvPr/>
        </p:nvSpPr>
        <p:spPr bwMode="auto">
          <a:xfrm>
            <a:off x="3886200" y="8686800"/>
            <a:ext cx="2971800" cy="457200"/>
          </a:xfrm>
          <a:prstGeom prst="rect">
            <a:avLst/>
          </a:prstGeom>
          <a:noFill/>
          <a:ln w="9525">
            <a:noFill/>
            <a:miter lim="800000"/>
            <a:headEnd/>
            <a:tailEnd/>
          </a:ln>
        </p:spPr>
        <p:txBody>
          <a:bodyPr anchor="b"/>
          <a:lstStyle/>
          <a:p>
            <a:pPr algn="r" defTabSz="914400" eaLnBrk="0" hangingPunct="0"/>
            <a:fld id="{8368B541-FD5E-426F-BBF3-E7DB1A64238C}" type="slidenum">
              <a:rPr lang="en-US" sz="1200"/>
              <a:pPr algn="r" defTabSz="914400" eaLnBrk="0" hangingPunct="0"/>
              <a:t>37</a:t>
            </a:fld>
            <a:endParaRPr lang="en-US" sz="1200"/>
          </a:p>
        </p:txBody>
      </p:sp>
      <p:sp>
        <p:nvSpPr>
          <p:cNvPr id="118786" name="Rectangle 2"/>
          <p:cNvSpPr>
            <a:spLocks noGrp="1" noRot="1" noChangeAspect="1" noChangeArrowheads="1" noTextEdit="1"/>
          </p:cNvSpPr>
          <p:nvPr>
            <p:ph type="sldImg"/>
          </p:nvPr>
        </p:nvSpPr>
        <p:spPr>
          <a:solidFill>
            <a:srgbClr val="FFFFFF"/>
          </a:solidFill>
          <a:ln/>
        </p:spPr>
      </p:sp>
      <p:sp>
        <p:nvSpPr>
          <p:cNvPr id="118787" name="Rectangle 3"/>
          <p:cNvSpPr>
            <a:spLocks noGrp="1" noChangeArrowheads="1"/>
          </p:cNvSpPr>
          <p:nvPr>
            <p:ph type="body" idx="1"/>
          </p:nvPr>
        </p:nvSpPr>
        <p:spPr>
          <a:solidFill>
            <a:srgbClr val="FFFFFF"/>
          </a:solidFill>
          <a:ln>
            <a:solidFill>
              <a:srgbClr val="000000"/>
            </a:solidFill>
          </a:ln>
        </p:spPr>
        <p:txBody>
          <a:bodyPr/>
          <a:lstStyle/>
          <a:p>
            <a:pPr defTabSz="914400" eaLnBrk="1" hangingPunct="1"/>
            <a:endParaRPr lang="en-US" smtClean="0">
              <a:latin typeface="Calibri" pitchFamily="34" charset="0"/>
              <a:ea typeface="ＭＳ Ｐゴシック" pitchFamily="34" charset="-128"/>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F98073-BE5E-4186-B4A0-DA8E9873BEFB}" type="slidenum">
              <a:rPr lang="en-US" smtClean="0"/>
              <a:pPr/>
              <a:t>90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91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92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93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94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95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96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97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F98073-BE5E-4186-B4A0-DA8E9873BEFB}" type="slidenum">
              <a:rPr lang="en-US" smtClean="0"/>
              <a:pPr/>
              <a:t>98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E42D03-9FBA-4B5B-B376-A745F1D8F34C}" type="slidenum">
              <a:rPr lang="en-US" smtClean="0"/>
              <a:pPr/>
              <a:t>99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6A9814D-8CFB-433D-B119-A23CE4EDC2CE}" type="slidenum">
              <a:rPr lang="en-US" smtClean="0"/>
              <a:pPr/>
              <a:t>38</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E42D03-9FBA-4B5B-B376-A745F1D8F34C}" type="slidenum">
              <a:rPr lang="en-US" smtClean="0"/>
              <a:pPr/>
              <a:t>100</a:t>
            </a:fld>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68F98073-BE5E-4186-B4A0-DA8E9873BEFB}" type="slidenum">
              <a:rPr lang="en-US" smtClean="0"/>
              <a:pPr/>
              <a:t>101</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52E42D03-9FBA-4B5B-B376-A745F1D8F34C}" type="slidenum">
              <a:rPr lang="en-US" smtClean="0"/>
              <a:pPr/>
              <a:t>41</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48</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49</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25568B6B-07E9-445F-B5FB-3A77C6F124E6}" type="slidenum">
              <a:rPr lang="en-US" smtClean="0"/>
              <a:pPr/>
              <a:t>50</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15" name="Date Placeholder 14"/>
          <p:cNvSpPr>
            <a:spLocks noGrp="1"/>
          </p:cNvSpPr>
          <p:nvPr>
            <p:ph type="dt" sz="half" idx="10"/>
          </p:nvPr>
        </p:nvSpPr>
        <p:spPr/>
        <p:txBody>
          <a:bodyPr/>
          <a:lstStyle/>
          <a:p>
            <a:fld id="{3A939BFA-620A-D941-9FC3-14ECB4D57A98}" type="datetimeFigureOut">
              <a:rPr lang="en-US" smtClean="0"/>
              <a:pPr/>
              <a:t>2/27/2015</a:t>
            </a:fld>
            <a:endParaRPr lang="en-US"/>
          </a:p>
        </p:txBody>
      </p:sp>
      <p:sp>
        <p:nvSpPr>
          <p:cNvPr id="16" name="Slide Number Placeholder 15"/>
          <p:cNvSpPr>
            <a:spLocks noGrp="1"/>
          </p:cNvSpPr>
          <p:nvPr>
            <p:ph type="sldNum" sz="quarter" idx="11"/>
          </p:nvPr>
        </p:nvSpPr>
        <p:spPr/>
        <p:txBody>
          <a:bodyPr/>
          <a:lstStyle/>
          <a:p>
            <a:fld id="{E5B86415-B5DD-5C4C-B047-590B0B885337}"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939BFA-620A-D941-9FC3-14ECB4D57A98}" type="datetimeFigureOut">
              <a:rPr lang="en-US" smtClean="0"/>
              <a:pPr/>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86415-B5DD-5C4C-B047-590B0B88533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939BFA-620A-D941-9FC3-14ECB4D57A98}" type="datetimeFigureOut">
              <a:rPr lang="en-US" smtClean="0"/>
              <a:pPr/>
              <a:t>2/27/2015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5B86415-B5DD-5C4C-B047-590B0B88533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4" name="Date Placeholder 13"/>
          <p:cNvSpPr>
            <a:spLocks noGrp="1"/>
          </p:cNvSpPr>
          <p:nvPr>
            <p:ph type="dt" sz="half" idx="10"/>
          </p:nvPr>
        </p:nvSpPr>
        <p:spPr/>
        <p:txBody>
          <a:bodyPr/>
          <a:lstStyle/>
          <a:p>
            <a:fld id="{3A939BFA-620A-D941-9FC3-14ECB4D57A98}" type="datetimeFigureOut">
              <a:rPr lang="en-US" smtClean="0"/>
              <a:pPr/>
              <a:t>2/27/2015</a:t>
            </a:fld>
            <a:endParaRPr lang="en-US"/>
          </a:p>
        </p:txBody>
      </p:sp>
      <p:sp>
        <p:nvSpPr>
          <p:cNvPr id="15" name="Slide Number Placeholder 14"/>
          <p:cNvSpPr>
            <a:spLocks noGrp="1"/>
          </p:cNvSpPr>
          <p:nvPr>
            <p:ph type="sldNum" sz="quarter" idx="11"/>
          </p:nvPr>
        </p:nvSpPr>
        <p:spPr/>
        <p:txBody>
          <a:bodyPr/>
          <a:lstStyle/>
          <a:p>
            <a:fld id="{E5B86415-B5DD-5C4C-B047-590B0B885337}"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12" name="Date Placeholder 11"/>
          <p:cNvSpPr>
            <a:spLocks noGrp="1"/>
          </p:cNvSpPr>
          <p:nvPr>
            <p:ph type="dt" sz="half" idx="10"/>
          </p:nvPr>
        </p:nvSpPr>
        <p:spPr/>
        <p:txBody>
          <a:bodyPr/>
          <a:lstStyle/>
          <a:p>
            <a:fld id="{3A939BFA-620A-D941-9FC3-14ECB4D57A98}" type="datetimeFigureOut">
              <a:rPr lang="en-US" smtClean="0"/>
              <a:pPr/>
              <a:t>2/27/2015</a:t>
            </a:fld>
            <a:endParaRPr lang="en-US"/>
          </a:p>
        </p:txBody>
      </p:sp>
      <p:sp>
        <p:nvSpPr>
          <p:cNvPr id="13" name="Slide Number Placeholder 12"/>
          <p:cNvSpPr>
            <a:spLocks noGrp="1"/>
          </p:cNvSpPr>
          <p:nvPr>
            <p:ph type="sldNum" sz="quarter" idx="11"/>
          </p:nvPr>
        </p:nvSpPr>
        <p:spPr/>
        <p:txBody>
          <a:bodyPr/>
          <a:lstStyle/>
          <a:p>
            <a:fld id="{E5B86415-B5DD-5C4C-B047-590B0B885337}" type="slidenum">
              <a:rPr lang="en-US" smtClean="0"/>
              <a:pPr/>
              <a:t>‹#›</a:t>
            </a:fld>
            <a:endParaRPr lang="en-US"/>
          </a:p>
        </p:txBody>
      </p:sp>
      <p:sp>
        <p:nvSpPr>
          <p:cNvPr id="14" name="Footer Placeholder 13"/>
          <p:cNvSpPr>
            <a:spLocks noGrp="1"/>
          </p:cNvSpPr>
          <p:nvPr>
            <p:ph type="ftr" sz="quarter" idx="12"/>
          </p:nvPr>
        </p:nvSpPr>
        <p:spPr/>
        <p:txBody>
          <a:bodyPr/>
          <a:lstStyle/>
          <a:p>
            <a:endParaRPr lang="en-US"/>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smtClean="0"/>
              <a:t>Click to edit Master title style</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3A939BFA-620A-D941-9FC3-14ECB4D57A98}" type="datetimeFigureOut">
              <a:rPr lang="en-US" smtClean="0"/>
              <a:pPr/>
              <a:t>2/27/2015</a:t>
            </a:fld>
            <a:endParaRPr lang="en-US"/>
          </a:p>
        </p:txBody>
      </p:sp>
      <p:sp>
        <p:nvSpPr>
          <p:cNvPr id="9" name="Slide Number Placeholder 8"/>
          <p:cNvSpPr>
            <a:spLocks noGrp="1"/>
          </p:cNvSpPr>
          <p:nvPr>
            <p:ph type="sldNum" sz="quarter" idx="11"/>
          </p:nvPr>
        </p:nvSpPr>
        <p:spPr/>
        <p:txBody>
          <a:bodyPr/>
          <a:lstStyle/>
          <a:p>
            <a:fld id="{E5B86415-B5DD-5C4C-B047-590B0B885337}" type="slidenum">
              <a:rPr lang="en-US" smtClean="0"/>
              <a:pPr/>
              <a:t>‹#›</a:t>
            </a:fld>
            <a:endParaRPr lang="en-US"/>
          </a:p>
        </p:txBody>
      </p:sp>
      <p:sp>
        <p:nvSpPr>
          <p:cNvPr id="10" name="Footer Placeholder 9"/>
          <p:cNvSpPr>
            <a:spLocks noGrp="1"/>
          </p:cNvSpPr>
          <p:nvPr>
            <p:ph type="ftr" sz="quarter" idx="12"/>
          </p:nvPr>
        </p:nvSpPr>
        <p:spPr/>
        <p:txBody>
          <a:bodyPr/>
          <a:lstStyle/>
          <a:p>
            <a:endParaRPr lang="en-US"/>
          </a:p>
        </p:txBody>
      </p:sp>
      <p:sp>
        <p:nvSpPr>
          <p:cNvPr id="11" name="Title 10"/>
          <p:cNvSpPr>
            <a:spLocks noGrp="1"/>
          </p:cNvSpPr>
          <p:nvPr>
            <p:ph type="title"/>
          </p:nvPr>
        </p:nvSpPr>
        <p:spPr/>
        <p:txBody>
          <a:bodyPr/>
          <a:lstStyle/>
          <a:p>
            <a:r>
              <a:rPr lang="en-US" smtClean="0"/>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en-US" smtClean="0"/>
              <a:t>Click to edit Master title style</a:t>
            </a:r>
            <a:endParaRPr lang="en-US" dirty="0"/>
          </a:p>
        </p:txBody>
      </p:sp>
      <p:sp>
        <p:nvSpPr>
          <p:cNvPr id="14" name="Date Placeholder 13"/>
          <p:cNvSpPr>
            <a:spLocks noGrp="1"/>
          </p:cNvSpPr>
          <p:nvPr>
            <p:ph type="dt" sz="half" idx="10"/>
          </p:nvPr>
        </p:nvSpPr>
        <p:spPr/>
        <p:txBody>
          <a:bodyPr/>
          <a:lstStyle/>
          <a:p>
            <a:fld id="{3A939BFA-620A-D941-9FC3-14ECB4D57A98}" type="datetimeFigureOut">
              <a:rPr lang="en-US" smtClean="0"/>
              <a:pPr/>
              <a:t>2/27/2015</a:t>
            </a:fld>
            <a:endParaRPr lang="en-US"/>
          </a:p>
        </p:txBody>
      </p:sp>
      <p:sp>
        <p:nvSpPr>
          <p:cNvPr id="15" name="Slide Number Placeholder 14"/>
          <p:cNvSpPr>
            <a:spLocks noGrp="1"/>
          </p:cNvSpPr>
          <p:nvPr>
            <p:ph type="sldNum" sz="quarter" idx="11"/>
          </p:nvPr>
        </p:nvSpPr>
        <p:spPr/>
        <p:txBody>
          <a:bodyPr/>
          <a:lstStyle/>
          <a:p>
            <a:fld id="{E5B86415-B5DD-5C4C-B047-590B0B885337}" type="slidenum">
              <a:rPr lang="en-US" smtClean="0"/>
              <a:pPr/>
              <a:t>‹#›</a:t>
            </a:fld>
            <a:endParaRPr lang="en-US"/>
          </a:p>
        </p:txBody>
      </p:sp>
      <p:sp>
        <p:nvSpPr>
          <p:cNvPr id="16" name="Footer Placeholder 15"/>
          <p:cNvSpPr>
            <a:spLocks noGrp="1"/>
          </p:cNvSpPr>
          <p:nvPr>
            <p:ph type="ftr" sz="quarter" idx="12"/>
          </p:nvPr>
        </p:nvSpPr>
        <p:spPr/>
        <p:txBody>
          <a:bodyPr/>
          <a:lstStyle/>
          <a:p>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a:p>
        </p:txBody>
      </p:sp>
      <p:sp>
        <p:nvSpPr>
          <p:cNvPr id="7" name="Date Placeholder 6"/>
          <p:cNvSpPr>
            <a:spLocks noGrp="1"/>
          </p:cNvSpPr>
          <p:nvPr>
            <p:ph type="dt" sz="half" idx="10"/>
          </p:nvPr>
        </p:nvSpPr>
        <p:spPr/>
        <p:txBody>
          <a:bodyPr/>
          <a:lstStyle/>
          <a:p>
            <a:fld id="{3A939BFA-620A-D941-9FC3-14ECB4D57A98}" type="datetimeFigureOut">
              <a:rPr lang="en-US" smtClean="0"/>
              <a:pPr/>
              <a:t>2/27/2015</a:t>
            </a:fld>
            <a:endParaRPr lang="en-US"/>
          </a:p>
        </p:txBody>
      </p:sp>
      <p:sp>
        <p:nvSpPr>
          <p:cNvPr id="8" name="Slide Number Placeholder 7"/>
          <p:cNvSpPr>
            <a:spLocks noGrp="1"/>
          </p:cNvSpPr>
          <p:nvPr>
            <p:ph type="sldNum" sz="quarter" idx="11"/>
          </p:nvPr>
        </p:nvSpPr>
        <p:spPr/>
        <p:txBody>
          <a:bodyPr/>
          <a:lstStyle/>
          <a:p>
            <a:fld id="{E5B86415-B5DD-5C4C-B047-590B0B885337}" type="slidenum">
              <a:rPr lang="en-US" smtClean="0"/>
              <a:pPr/>
              <a:t>‹#›</a:t>
            </a:fld>
            <a:endParaRPr lang="en-US"/>
          </a:p>
        </p:txBody>
      </p:sp>
      <p:sp>
        <p:nvSpPr>
          <p:cNvPr id="9" name="Footer Placeholder 8"/>
          <p:cNvSpPr>
            <a:spLocks noGrp="1"/>
          </p:cNvSpPr>
          <p:nvPr>
            <p:ph type="ftr" sz="quarter" idx="12"/>
          </p:nvPr>
        </p:nvSpPr>
        <p:spPr/>
        <p:txBody>
          <a:bodyPr/>
          <a:lstStyle/>
          <a:p>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3A939BFA-620A-D941-9FC3-14ECB4D57A98}" type="datetimeFigureOut">
              <a:rPr lang="en-US" smtClean="0"/>
              <a:pPr/>
              <a:t>2/27/2015</a:t>
            </a:fld>
            <a:endParaRPr lang="en-US"/>
          </a:p>
        </p:txBody>
      </p:sp>
      <p:sp>
        <p:nvSpPr>
          <p:cNvPr id="6" name="Slide Number Placeholder 5"/>
          <p:cNvSpPr>
            <a:spLocks noGrp="1"/>
          </p:cNvSpPr>
          <p:nvPr>
            <p:ph type="sldNum" sz="quarter" idx="11"/>
          </p:nvPr>
        </p:nvSpPr>
        <p:spPr/>
        <p:txBody>
          <a:bodyPr/>
          <a:lstStyle/>
          <a:p>
            <a:fld id="{E5B86415-B5DD-5C4C-B047-590B0B885337}" type="slidenum">
              <a:rPr lang="en-US" smtClean="0"/>
              <a:pPr/>
              <a:t>‹#›</a:t>
            </a:fld>
            <a:endParaRPr lang="en-US"/>
          </a:p>
        </p:txBody>
      </p:sp>
      <p:sp>
        <p:nvSpPr>
          <p:cNvPr id="7" name="Footer Placeholder 6"/>
          <p:cNvSpPr>
            <a:spLocks noGrp="1"/>
          </p:cNvSpPr>
          <p:nvPr>
            <p:ph type="ftr" sz="quarter" idx="12"/>
          </p:nvPr>
        </p:nvSpPr>
        <p:spPr/>
        <p:txBody>
          <a:bodyPr/>
          <a:lstStyle/>
          <a:p>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Date Placeholder 14"/>
          <p:cNvSpPr>
            <a:spLocks noGrp="1"/>
          </p:cNvSpPr>
          <p:nvPr>
            <p:ph type="dt" sz="half" idx="10"/>
          </p:nvPr>
        </p:nvSpPr>
        <p:spPr/>
        <p:txBody>
          <a:bodyPr/>
          <a:lstStyle/>
          <a:p>
            <a:fld id="{3A939BFA-620A-D941-9FC3-14ECB4D57A98}" type="datetimeFigureOut">
              <a:rPr lang="en-US" smtClean="0"/>
              <a:pPr/>
              <a:t>2/27/2015</a:t>
            </a:fld>
            <a:endParaRPr lang="en-US"/>
          </a:p>
        </p:txBody>
      </p:sp>
      <p:sp>
        <p:nvSpPr>
          <p:cNvPr id="16" name="Slide Number Placeholder 15"/>
          <p:cNvSpPr>
            <a:spLocks noGrp="1"/>
          </p:cNvSpPr>
          <p:nvPr>
            <p:ph type="sldNum" sz="quarter" idx="11"/>
          </p:nvPr>
        </p:nvSpPr>
        <p:spPr/>
        <p:txBody>
          <a:bodyPr/>
          <a:lstStyle/>
          <a:p>
            <a:fld id="{E5B86415-B5DD-5C4C-B047-590B0B885337}" type="slidenum">
              <a:rPr lang="en-US" smtClean="0"/>
              <a:pPr/>
              <a:t>‹#›</a:t>
            </a:fld>
            <a:endParaRPr lang="en-US"/>
          </a:p>
        </p:txBody>
      </p:sp>
      <p:sp>
        <p:nvSpPr>
          <p:cNvPr id="17" name="Footer Placeholder 16"/>
          <p:cNvSpPr>
            <a:spLocks noGrp="1"/>
          </p:cNvSpPr>
          <p:nvPr>
            <p:ph type="ftr" sz="quarter" idx="12"/>
          </p:nvPr>
        </p:nvSpPr>
        <p:spPr/>
        <p:txBody>
          <a:bodyPr/>
          <a:lstStyle/>
          <a:p>
            <a:endParaRPr lang="en-US"/>
          </a:p>
        </p:txBody>
      </p:sp>
      <p:sp>
        <p:nvSpPr>
          <p:cNvPr id="18" name="Title 17"/>
          <p:cNvSpPr>
            <a:spLocks noGrp="1"/>
          </p:cNvSpPr>
          <p:nvPr>
            <p:ph type="title"/>
          </p:nvPr>
        </p:nvSpPr>
        <p:spPr/>
        <p:txBody>
          <a:bodyPr/>
          <a:lstStyle/>
          <a:p>
            <a:r>
              <a:rPr lang="en-US" smtClean="0"/>
              <a:t>Click to edit Master title style</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en-US" smtClean="0"/>
              <a:t>Click to edit Master title style</a:t>
            </a:r>
            <a:endParaRPr lang="en-US"/>
          </a:p>
        </p:txBody>
      </p:sp>
      <p:sp>
        <p:nvSpPr>
          <p:cNvPr id="13" name="Date Placeholder 12"/>
          <p:cNvSpPr>
            <a:spLocks noGrp="1"/>
          </p:cNvSpPr>
          <p:nvPr>
            <p:ph type="dt" sz="half" idx="10"/>
          </p:nvPr>
        </p:nvSpPr>
        <p:spPr/>
        <p:txBody>
          <a:bodyPr/>
          <a:lstStyle/>
          <a:p>
            <a:fld id="{3A939BFA-620A-D941-9FC3-14ECB4D57A98}" type="datetimeFigureOut">
              <a:rPr lang="en-US" smtClean="0"/>
              <a:pPr/>
              <a:t>2/27/2015</a:t>
            </a:fld>
            <a:endParaRPr lang="en-US"/>
          </a:p>
        </p:txBody>
      </p:sp>
      <p:sp>
        <p:nvSpPr>
          <p:cNvPr id="14" name="Slide Number Placeholder 13"/>
          <p:cNvSpPr>
            <a:spLocks noGrp="1"/>
          </p:cNvSpPr>
          <p:nvPr>
            <p:ph type="sldNum" sz="quarter" idx="11"/>
          </p:nvPr>
        </p:nvSpPr>
        <p:spPr/>
        <p:txBody>
          <a:bodyPr/>
          <a:lstStyle/>
          <a:p>
            <a:fld id="{E5B86415-B5DD-5C4C-B047-590B0B885337}" type="slidenum">
              <a:rPr lang="en-US" smtClean="0"/>
              <a:pPr/>
              <a:t>‹#›</a:t>
            </a:fld>
            <a:endParaRPr lang="en-US"/>
          </a:p>
        </p:txBody>
      </p:sp>
      <p:sp>
        <p:nvSpPr>
          <p:cNvPr id="15" name="Footer Placeholder 14"/>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3A939BFA-620A-D941-9FC3-14ECB4D57A98}" type="datetimeFigureOut">
              <a:rPr lang="en-US" smtClean="0"/>
              <a:pPr/>
              <a:t>2/27/2015</a:t>
            </a:fld>
            <a:endParaRPr lang="en-US"/>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en-US"/>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E5B86415-B5DD-5C4C-B047-590B0B88533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quizlet.com/33111099/fr-i-21-time-flash-cards/" TargetMode="Externa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8" Type="http://schemas.openxmlformats.org/officeDocument/2006/relationships/hyperlink" Target="http://images.google.com/imgres?imgurl=http://www.clipartguide.com/_small/1552-0907-2410-4115.jpg&amp;imgrefurl=http://www.clipartguide.com/_pages/1552-0907-2410-4115.html&amp;usg=__KveDf67q74n6ayLxz1-Eh-MSTDI=&amp;h=300&amp;w=241&amp;sz=42&amp;hl=fr&amp;start=6&amp;um=1&amp;itbs=1&amp;tbnid=tz5Ky25poIkyFM:&amp;tbnh=116&amp;tbnw=93&amp;prev=/images?q=types+of+clocks+clipart&amp;um=1&amp;hl=fr&amp;lr=&amp;rlz=1R2GGLL_fr&amp;tbs=isch:1" TargetMode="External"/><Relationship Id="rId3" Type="http://schemas.openxmlformats.org/officeDocument/2006/relationships/image" Target="../media/image3.jpeg"/><Relationship Id="rId7" Type="http://schemas.openxmlformats.org/officeDocument/2006/relationships/image" Target="http://www.fotosearch.com/bthumb/UNC/UNC109/u12067382.jpg" TargetMode="External"/><Relationship Id="rId2" Type="http://schemas.openxmlformats.org/officeDocument/2006/relationships/hyperlink" Target="http://images.google.com/imgres?imgurl=http://dclips.fundraw.com/zobo500dir/valessiobrito_Clock_Alarm.jpg&amp;imgrefurl=http://www.connect.in.com/clipart-clock-pictures/photos-1-1-1-463947d399941eb1bb245e796b8f6ce5.html&amp;usg=__w4ngbBal5Qeu1F8QsBLNAJLhdX8=&amp;h=500&amp;w=500&amp;sz=49&amp;hl=fr&amp;start=30&amp;um=1&amp;itbs=1&amp;tbnid=9xgTNv20rHy05M:&amp;tbnh=130&amp;tbnw=130&amp;prev=/images?q=digital+clock+clipart&amp;start=20&amp;um=1&amp;hl=fr&amp;lr=&amp;sa=N&amp;rlz=1R2GGLL_fr&amp;ndsp=20&amp;tbs=isch:1" TargetMode="Externa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fotosearch.com/UNC109/u12067382/" TargetMode="External"/><Relationship Id="rId10" Type="http://schemas.openxmlformats.org/officeDocument/2006/relationships/image" Target="http://t2.gstatic.com/images?q=tbn:tz5Ky25poIkyFM:http://www.clipartguide.com/_small/1552-0907-2410-4115.jpg" TargetMode="External"/><Relationship Id="rId4" Type="http://schemas.openxmlformats.org/officeDocument/2006/relationships/image" Target="http://t3.gstatic.com/images?q=tbn:9xgTNv20rHy05M:http://dclips.fundraw.com/zobo500dir/valessiobrito_Clock_Alarm.jpg" TargetMode="External"/><Relationship Id="rId9"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wmf"/><Relationship Id="rId4" Type="http://schemas.openxmlformats.org/officeDocument/2006/relationships/image" Target="../media/image17.wmf"/></Relationships>
</file>

<file path=ppt/slides/_rels/slide5.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3.png"/></Relationships>
</file>

<file path=ppt/slides/_rels/slide5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32.gif"/><Relationship Id="rId4" Type="http://schemas.openxmlformats.org/officeDocument/2006/relationships/image" Target="../media/image31.jpeg"/></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391770" y="3725839"/>
            <a:ext cx="5915722" cy="769434"/>
          </a:xfrm>
        </p:spPr>
        <p:txBody>
          <a:bodyPr/>
          <a:lstStyle/>
          <a:p>
            <a:r>
              <a:rPr lang="en-US" sz="2000" dirty="0" smtClean="0">
                <a:effectLst/>
              </a:rPr>
              <a:t>Keep going to view the rest of the Power Point in PRESENT Mode, completing all work as you go.</a:t>
            </a:r>
            <a:endParaRPr lang="en-US" sz="2000" dirty="0">
              <a:effectLst/>
            </a:endParaRPr>
          </a:p>
        </p:txBody>
      </p:sp>
      <p:sp>
        <p:nvSpPr>
          <p:cNvPr id="6" name="TextBox 5"/>
          <p:cNvSpPr txBox="1"/>
          <p:nvPr/>
        </p:nvSpPr>
        <p:spPr>
          <a:xfrm>
            <a:off x="575721" y="615531"/>
            <a:ext cx="6193569" cy="1631216"/>
          </a:xfrm>
          <a:prstGeom prst="rect">
            <a:avLst/>
          </a:prstGeom>
          <a:noFill/>
        </p:spPr>
        <p:txBody>
          <a:bodyPr wrap="square" rtlCol="0">
            <a:spAutoFit/>
          </a:bodyPr>
          <a:lstStyle/>
          <a:p>
            <a:r>
              <a:rPr lang="en-US" sz="2000" dirty="0" smtClean="0"/>
              <a:t>Review </a:t>
            </a:r>
            <a:r>
              <a:rPr lang="en-US" sz="2000" dirty="0" smtClean="0"/>
              <a:t>2.1 </a:t>
            </a:r>
            <a:r>
              <a:rPr lang="en-US" sz="2000" dirty="0" err="1" smtClean="0"/>
              <a:t>vocab</a:t>
            </a:r>
            <a:r>
              <a:rPr lang="en-US" sz="2000" dirty="0" smtClean="0"/>
              <a:t> </a:t>
            </a:r>
            <a:r>
              <a:rPr lang="en-US" sz="2000" dirty="0" smtClean="0"/>
              <a:t>meaning &amp; pronunciation </a:t>
            </a:r>
            <a:r>
              <a:rPr lang="en-US" sz="2000" dirty="0" smtClean="0"/>
              <a:t>on </a:t>
            </a:r>
            <a:r>
              <a:rPr lang="en-US" sz="2000" dirty="0" err="1" smtClean="0"/>
              <a:t>Quizlet</a:t>
            </a:r>
            <a:r>
              <a:rPr lang="en-US" sz="2000" dirty="0" smtClean="0"/>
              <a:t> for 11 </a:t>
            </a:r>
            <a:r>
              <a:rPr lang="en-US" sz="2000" dirty="0" smtClean="0"/>
              <a:t>minutes</a:t>
            </a:r>
            <a:r>
              <a:rPr lang="en-US" sz="2000" dirty="0" smtClean="0"/>
              <a:t>.  Copy and paste this link into your browser.  </a:t>
            </a:r>
            <a:r>
              <a:rPr lang="en-US" sz="2000" dirty="0" smtClean="0">
                <a:hlinkClick r:id="rId2"/>
              </a:rPr>
              <a:t>http</a:t>
            </a:r>
            <a:r>
              <a:rPr lang="en-US" sz="2000" dirty="0" smtClean="0">
                <a:hlinkClick r:id="rId2"/>
              </a:rPr>
              <a:t>://quizlet.com/33111099/fr-i-21-time-flash-cards</a:t>
            </a:r>
            <a:r>
              <a:rPr lang="en-US" sz="2000" dirty="0" smtClean="0">
                <a:hlinkClick r:id="rId2"/>
              </a:rPr>
              <a:t>/</a:t>
            </a:r>
            <a:r>
              <a:rPr lang="en-US" sz="2000" dirty="0" smtClean="0"/>
              <a:t> Additional </a:t>
            </a:r>
            <a:r>
              <a:rPr lang="en-US" sz="2000" dirty="0" err="1" smtClean="0"/>
              <a:t>vocab</a:t>
            </a:r>
            <a:r>
              <a:rPr lang="en-US" sz="2000" dirty="0" smtClean="0"/>
              <a:t> on a relevant topic is found at 2.5.</a:t>
            </a:r>
            <a:endParaRPr lang="en-US" sz="2000" dirty="0"/>
          </a:p>
        </p:txBody>
      </p:sp>
      <p:sp>
        <p:nvSpPr>
          <p:cNvPr id="7" name="TextBox 6"/>
          <p:cNvSpPr txBox="1"/>
          <p:nvPr/>
        </p:nvSpPr>
        <p:spPr>
          <a:xfrm>
            <a:off x="1493282" y="2511188"/>
            <a:ext cx="5617029" cy="707886"/>
          </a:xfrm>
          <a:prstGeom prst="rect">
            <a:avLst/>
          </a:prstGeom>
          <a:noFill/>
        </p:spPr>
        <p:txBody>
          <a:bodyPr wrap="square" rtlCol="0">
            <a:spAutoFit/>
          </a:bodyPr>
          <a:lstStyle/>
          <a:p>
            <a:r>
              <a:rPr lang="en-US" sz="2000" dirty="0" smtClean="0"/>
              <a:t>Watch the following Power Point </a:t>
            </a:r>
            <a:r>
              <a:rPr lang="en-US" sz="2000" dirty="0" smtClean="0"/>
              <a:t>in PRESENT Mode</a:t>
            </a:r>
            <a:r>
              <a:rPr lang="en-US" sz="2000" dirty="0" smtClean="0"/>
              <a:t> beginning on the next slide.</a:t>
            </a:r>
            <a:endParaRPr lang="en-US" sz="2000" dirty="0"/>
          </a:p>
        </p:txBody>
      </p:sp>
      <p:sp>
        <p:nvSpPr>
          <p:cNvPr id="8" name="TextBox 7"/>
          <p:cNvSpPr txBox="1"/>
          <p:nvPr/>
        </p:nvSpPr>
        <p:spPr>
          <a:xfrm>
            <a:off x="1828800" y="4858603"/>
            <a:ext cx="3610989" cy="1200329"/>
          </a:xfrm>
          <a:prstGeom prst="rect">
            <a:avLst/>
          </a:prstGeom>
          <a:noFill/>
        </p:spPr>
        <p:txBody>
          <a:bodyPr wrap="none" rtlCol="0">
            <a:spAutoFit/>
          </a:bodyPr>
          <a:lstStyle/>
          <a:p>
            <a:r>
              <a:rPr lang="en-US" sz="2400" dirty="0" smtClean="0">
                <a:solidFill>
                  <a:srgbClr val="FB1919"/>
                </a:solidFill>
              </a:rPr>
              <a:t>TIME ASSESSMENT IS: </a:t>
            </a:r>
          </a:p>
          <a:p>
            <a:r>
              <a:rPr lang="en-US" sz="2400" dirty="0" smtClean="0">
                <a:solidFill>
                  <a:srgbClr val="FB1919"/>
                </a:solidFill>
              </a:rPr>
              <a:t>A- DAY TUE. MARCH 3 </a:t>
            </a:r>
          </a:p>
          <a:p>
            <a:r>
              <a:rPr lang="en-US" sz="2400" dirty="0" smtClean="0">
                <a:solidFill>
                  <a:srgbClr val="FB1919"/>
                </a:solidFill>
              </a:rPr>
              <a:t>B-DAY, WED. MARCH 4</a:t>
            </a:r>
            <a:endParaRPr lang="en-US" sz="2400" dirty="0">
              <a:solidFill>
                <a:srgbClr val="FB1919"/>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Oval 4"/>
          <p:cNvSpPr>
            <a:spLocks noChangeArrowheads="1"/>
          </p:cNvSpPr>
          <p:nvPr/>
        </p:nvSpPr>
        <p:spPr bwMode="auto">
          <a:xfrm>
            <a:off x="1763713" y="908050"/>
            <a:ext cx="5545137" cy="5257800"/>
          </a:xfrm>
          <a:prstGeom prst="ellipse">
            <a:avLst/>
          </a:prstGeom>
          <a:solidFill>
            <a:srgbClr val="00FF00"/>
          </a:solidFill>
          <a:ln w="76200">
            <a:solidFill>
              <a:schemeClr val="tx2"/>
            </a:solidFill>
            <a:round/>
            <a:headEnd/>
            <a:tailEnd/>
          </a:ln>
          <a:effectLst/>
        </p:spPr>
        <p:txBody>
          <a:bodyPr wrap="none" anchor="ctr"/>
          <a:lstStyle/>
          <a:p>
            <a:endParaRPr lang="en-US"/>
          </a:p>
        </p:txBody>
      </p:sp>
      <p:sp>
        <p:nvSpPr>
          <p:cNvPr id="11269" name="Text Box 5"/>
          <p:cNvSpPr txBox="1">
            <a:spLocks noChangeArrowheads="1"/>
          </p:cNvSpPr>
          <p:nvPr/>
        </p:nvSpPr>
        <p:spPr bwMode="auto">
          <a:xfrm>
            <a:off x="395288" y="260350"/>
            <a:ext cx="4681537" cy="579438"/>
          </a:xfrm>
          <a:prstGeom prst="rect">
            <a:avLst/>
          </a:prstGeom>
          <a:noFill/>
          <a:ln w="9525">
            <a:noFill/>
            <a:miter lim="800000"/>
            <a:headEnd/>
            <a:tailEnd/>
          </a:ln>
          <a:effectLst/>
        </p:spPr>
        <p:txBody>
          <a:bodyPr>
            <a:spAutoFit/>
          </a:bodyPr>
          <a:lstStyle/>
          <a:p>
            <a:pPr>
              <a:spcBef>
                <a:spcPct val="50000"/>
              </a:spcBef>
            </a:pPr>
            <a:r>
              <a:rPr lang="en-GB" sz="3200">
                <a:latin typeface="Comic Sans MS" pitchFamily="66" charset="0"/>
              </a:rPr>
              <a:t>IL EST ONZE HEURES</a:t>
            </a:r>
          </a:p>
        </p:txBody>
      </p:sp>
      <p:sp>
        <p:nvSpPr>
          <p:cNvPr id="11270" name="Line 6"/>
          <p:cNvSpPr>
            <a:spLocks noChangeShapeType="1"/>
          </p:cNvSpPr>
          <p:nvPr/>
        </p:nvSpPr>
        <p:spPr bwMode="auto">
          <a:xfrm flipH="1">
            <a:off x="4500563" y="3500438"/>
            <a:ext cx="2232025" cy="73025"/>
          </a:xfrm>
          <a:prstGeom prst="line">
            <a:avLst/>
          </a:prstGeom>
          <a:noFill/>
          <a:ln w="88900">
            <a:solidFill>
              <a:schemeClr val="tx1"/>
            </a:solidFill>
            <a:round/>
            <a:headEnd type="triangle" w="lg" len="lg"/>
            <a:tailEnd type="none" w="lg" len="lg"/>
          </a:ln>
          <a:effectLst/>
        </p:spPr>
        <p:txBody>
          <a:bodyPr/>
          <a:lstStyle/>
          <a:p>
            <a:endParaRPr lang="en-US"/>
          </a:p>
        </p:txBody>
      </p:sp>
      <p:sp>
        <p:nvSpPr>
          <p:cNvPr id="11271" name="Line 7"/>
          <p:cNvSpPr>
            <a:spLocks noChangeShapeType="1"/>
          </p:cNvSpPr>
          <p:nvPr/>
        </p:nvSpPr>
        <p:spPr bwMode="auto">
          <a:xfrm>
            <a:off x="3851275" y="2205038"/>
            <a:ext cx="649288" cy="1368425"/>
          </a:xfrm>
          <a:prstGeom prst="line">
            <a:avLst/>
          </a:prstGeom>
          <a:noFill/>
          <a:ln w="88900">
            <a:solidFill>
              <a:schemeClr val="tx1"/>
            </a:solidFill>
            <a:round/>
            <a:headEnd type="triangle" w="lg" len="lg"/>
            <a:tailEnd type="none" w="lg" len="lg"/>
          </a:ln>
          <a:effectLst/>
        </p:spPr>
        <p:txBody>
          <a:bodyPr/>
          <a:lstStyle/>
          <a:p>
            <a:endParaRPr lang="en-US"/>
          </a:p>
        </p:txBody>
      </p:sp>
      <p:sp>
        <p:nvSpPr>
          <p:cNvPr id="11272" name="Text Box 8"/>
          <p:cNvSpPr txBox="1">
            <a:spLocks noChangeArrowheads="1"/>
          </p:cNvSpPr>
          <p:nvPr/>
        </p:nvSpPr>
        <p:spPr bwMode="auto">
          <a:xfrm>
            <a:off x="4284663" y="105251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12</a:t>
            </a:r>
          </a:p>
        </p:txBody>
      </p:sp>
      <p:sp>
        <p:nvSpPr>
          <p:cNvPr id="11273" name="Text Box 9"/>
          <p:cNvSpPr txBox="1">
            <a:spLocks noChangeArrowheads="1"/>
          </p:cNvSpPr>
          <p:nvPr/>
        </p:nvSpPr>
        <p:spPr bwMode="auto">
          <a:xfrm>
            <a:off x="5508625" y="1341438"/>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a:t>
            </a:r>
          </a:p>
        </p:txBody>
      </p:sp>
      <p:sp>
        <p:nvSpPr>
          <p:cNvPr id="11274" name="Text Box 10"/>
          <p:cNvSpPr txBox="1">
            <a:spLocks noChangeArrowheads="1"/>
          </p:cNvSpPr>
          <p:nvPr/>
        </p:nvSpPr>
        <p:spPr bwMode="auto">
          <a:xfrm>
            <a:off x="5508625" y="508476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5</a:t>
            </a:r>
          </a:p>
        </p:txBody>
      </p:sp>
      <p:sp>
        <p:nvSpPr>
          <p:cNvPr id="11275" name="Text Box 11"/>
          <p:cNvSpPr txBox="1">
            <a:spLocks noChangeArrowheads="1"/>
          </p:cNvSpPr>
          <p:nvPr/>
        </p:nvSpPr>
        <p:spPr bwMode="auto">
          <a:xfrm>
            <a:off x="6300788" y="42926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4</a:t>
            </a:r>
          </a:p>
        </p:txBody>
      </p:sp>
      <p:sp>
        <p:nvSpPr>
          <p:cNvPr id="11276" name="Text Box 12"/>
          <p:cNvSpPr txBox="1">
            <a:spLocks noChangeArrowheads="1"/>
          </p:cNvSpPr>
          <p:nvPr/>
        </p:nvSpPr>
        <p:spPr bwMode="auto">
          <a:xfrm>
            <a:off x="1763713" y="33575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9</a:t>
            </a:r>
          </a:p>
        </p:txBody>
      </p:sp>
      <p:sp>
        <p:nvSpPr>
          <p:cNvPr id="11277" name="Text Box 13"/>
          <p:cNvSpPr txBox="1">
            <a:spLocks noChangeArrowheads="1"/>
          </p:cNvSpPr>
          <p:nvPr/>
        </p:nvSpPr>
        <p:spPr bwMode="auto">
          <a:xfrm>
            <a:off x="6659563" y="32131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3</a:t>
            </a:r>
          </a:p>
        </p:txBody>
      </p:sp>
      <p:sp>
        <p:nvSpPr>
          <p:cNvPr id="11278" name="Text Box 14"/>
          <p:cNvSpPr txBox="1">
            <a:spLocks noChangeArrowheads="1"/>
          </p:cNvSpPr>
          <p:nvPr/>
        </p:nvSpPr>
        <p:spPr bwMode="auto">
          <a:xfrm>
            <a:off x="4356100" y="551656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6</a:t>
            </a:r>
          </a:p>
        </p:txBody>
      </p:sp>
      <p:sp>
        <p:nvSpPr>
          <p:cNvPr id="11279" name="Text Box 15"/>
          <p:cNvSpPr txBox="1">
            <a:spLocks noChangeArrowheads="1"/>
          </p:cNvSpPr>
          <p:nvPr/>
        </p:nvSpPr>
        <p:spPr bwMode="auto">
          <a:xfrm>
            <a:off x="2195513" y="2276475"/>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10</a:t>
            </a:r>
          </a:p>
        </p:txBody>
      </p:sp>
      <p:sp>
        <p:nvSpPr>
          <p:cNvPr id="11280" name="Text Box 16"/>
          <p:cNvSpPr txBox="1">
            <a:spLocks noChangeArrowheads="1"/>
          </p:cNvSpPr>
          <p:nvPr/>
        </p:nvSpPr>
        <p:spPr bwMode="auto">
          <a:xfrm>
            <a:off x="2987675" y="148431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11</a:t>
            </a:r>
          </a:p>
        </p:txBody>
      </p:sp>
      <p:sp>
        <p:nvSpPr>
          <p:cNvPr id="11281" name="Text Box 17"/>
          <p:cNvSpPr txBox="1">
            <a:spLocks noChangeArrowheads="1"/>
          </p:cNvSpPr>
          <p:nvPr/>
        </p:nvSpPr>
        <p:spPr bwMode="auto">
          <a:xfrm>
            <a:off x="6227763" y="2205038"/>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2</a:t>
            </a:r>
          </a:p>
        </p:txBody>
      </p:sp>
      <p:sp>
        <p:nvSpPr>
          <p:cNvPr id="11282" name="Text Box 18"/>
          <p:cNvSpPr txBox="1">
            <a:spLocks noChangeArrowheads="1"/>
          </p:cNvSpPr>
          <p:nvPr/>
        </p:nvSpPr>
        <p:spPr bwMode="auto">
          <a:xfrm>
            <a:off x="2916238" y="50847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7</a:t>
            </a:r>
          </a:p>
        </p:txBody>
      </p:sp>
      <p:sp>
        <p:nvSpPr>
          <p:cNvPr id="11283" name="Text Box 19"/>
          <p:cNvSpPr txBox="1">
            <a:spLocks noChangeArrowheads="1"/>
          </p:cNvSpPr>
          <p:nvPr/>
        </p:nvSpPr>
        <p:spPr bwMode="auto">
          <a:xfrm>
            <a:off x="2195513" y="42211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8</a:t>
            </a:r>
          </a:p>
        </p:txBody>
      </p:sp>
      <p:sp>
        <p:nvSpPr>
          <p:cNvPr id="11284" name="Text Box 20"/>
          <p:cNvSpPr txBox="1">
            <a:spLocks noChangeArrowheads="1"/>
          </p:cNvSpPr>
          <p:nvPr/>
        </p:nvSpPr>
        <p:spPr bwMode="auto">
          <a:xfrm>
            <a:off x="5003800" y="260350"/>
            <a:ext cx="3600450" cy="579438"/>
          </a:xfrm>
          <a:prstGeom prst="rect">
            <a:avLst/>
          </a:prstGeom>
          <a:noFill/>
          <a:ln w="9525" algn="ctr">
            <a:noFill/>
            <a:miter lim="800000"/>
            <a:headEnd/>
            <a:tailEnd/>
          </a:ln>
          <a:effectLst/>
        </p:spPr>
        <p:txBody>
          <a:bodyPr>
            <a:spAutoFit/>
          </a:bodyPr>
          <a:lstStyle/>
          <a:p>
            <a:pPr algn="l">
              <a:spcBef>
                <a:spcPct val="50000"/>
              </a:spcBef>
            </a:pPr>
            <a:r>
              <a:rPr lang="en-GB" sz="3200" i="1" u="sng">
                <a:latin typeface="Comic Sans MS" pitchFamily="66" charset="0"/>
              </a:rPr>
              <a:t>ET QUART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2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271"/>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1269"/>
                                        </p:tgtEl>
                                        <p:attrNameLst>
                                          <p:attrName>style.visibility</p:attrName>
                                        </p:attrNameLst>
                                      </p:cBhvr>
                                      <p:to>
                                        <p:strVal val="visible"/>
                                      </p:to>
                                    </p:set>
                                    <p:animEffect transition="in" filter="fade">
                                      <p:cBhvr>
                                        <p:cTn id="15" dur="2000"/>
                                        <p:tgtEl>
                                          <p:spTgt spid="1126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1284"/>
                                        </p:tgtEl>
                                        <p:attrNameLst>
                                          <p:attrName>style.visibility</p:attrName>
                                        </p:attrNameLst>
                                      </p:cBhvr>
                                      <p:to>
                                        <p:strVal val="visible"/>
                                      </p:to>
                                    </p:set>
                                    <p:animEffect transition="in" filter="fade">
                                      <p:cBhvr>
                                        <p:cTn id="20" dur="2000"/>
                                        <p:tgtEl>
                                          <p:spTgt spid="112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p:bldP spid="11270" grpId="0" animBg="1"/>
      <p:bldP spid="11271" grpId="0" animBg="1"/>
      <p:bldP spid="11284"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8938" y="47625"/>
            <a:ext cx="8183562" cy="1050925"/>
          </a:xfrm>
        </p:spPr>
        <p:txBody>
          <a:bodyPr wrap="square" lIns="91440" tIns="45720" rIns="91440" bIns="45720" numCol="1" anchorCtr="0" compatLnSpc="1">
            <a:prstTxWarp prst="textNoShape">
              <a:avLst/>
            </a:prstTxWarp>
          </a:bodyPr>
          <a:lstStyle/>
          <a:p>
            <a:pPr eaLnBrk="1" hangingPunct="1">
              <a:defRPr/>
            </a:pPr>
            <a:r>
              <a:rPr lang="en-US" sz="2900" dirty="0" smtClean="0">
                <a:effectLst>
                  <a:outerShdw blurRad="38100" dist="38100" dir="2700000" algn="tl">
                    <a:srgbClr val="000000"/>
                  </a:outerShdw>
                </a:effectLst>
                <a:ea typeface="ＭＳ Ｐゴシック" charset="0"/>
                <a:cs typeface="ＭＳ Ｐゴシック" charset="0"/>
              </a:rPr>
              <a:t>Beaucoup de </a:t>
            </a:r>
            <a:r>
              <a:rPr lang="en-US" sz="2900" dirty="0" err="1" smtClean="0">
                <a:effectLst>
                  <a:outerShdw blurRad="38100" dist="38100" dir="2700000" algn="tl">
                    <a:srgbClr val="000000"/>
                  </a:outerShdw>
                </a:effectLst>
                <a:ea typeface="ＭＳ Ｐゴシック" charset="0"/>
                <a:cs typeface="ＭＳ Ｐゴシック" charset="0"/>
              </a:rPr>
              <a:t>matières</a:t>
            </a:r>
            <a:r>
              <a:rPr lang="en-US" sz="2900" dirty="0">
                <a:effectLst>
                  <a:outerShdw blurRad="38100" dist="38100" dir="2700000" algn="tl">
                    <a:srgbClr val="000000"/>
                  </a:outerShdw>
                </a:effectLst>
                <a:ea typeface="ＭＳ Ｐゴシック" charset="0"/>
                <a:cs typeface="ＭＳ Ｐゴシック" charset="0"/>
              </a:rPr>
              <a:t/>
            </a:r>
            <a:br>
              <a:rPr lang="en-US" sz="2900" dirty="0">
                <a:effectLst>
                  <a:outerShdw blurRad="38100" dist="38100" dir="2700000" algn="tl">
                    <a:srgbClr val="000000"/>
                  </a:outerShdw>
                </a:effectLst>
                <a:ea typeface="ＭＳ Ｐゴシック" charset="0"/>
                <a:cs typeface="ＭＳ Ｐゴシック" charset="0"/>
              </a:rPr>
            </a:br>
            <a:r>
              <a:rPr lang="en-US" sz="1600" b="0" dirty="0">
                <a:effectLst>
                  <a:outerShdw blurRad="38100" dist="38100" dir="2700000" algn="tl">
                    <a:srgbClr val="000000"/>
                  </a:outerShdw>
                </a:effectLst>
                <a:ea typeface="ＭＳ Ｐゴシック" charset="0"/>
                <a:cs typeface="ＭＳ Ｐゴシック" charset="0"/>
              </a:rPr>
              <a:t>Pg. </a:t>
            </a:r>
            <a:r>
              <a:rPr lang="en-US" sz="1600" b="0" dirty="0" smtClean="0">
                <a:effectLst>
                  <a:outerShdw blurRad="38100" dist="38100" dir="2700000" algn="tl">
                    <a:srgbClr val="000000"/>
                  </a:outerShdw>
                </a:effectLst>
                <a:ea typeface="ＭＳ Ｐゴシック" charset="0"/>
                <a:cs typeface="ＭＳ Ｐゴシック" charset="0"/>
              </a:rPr>
              <a:t> </a:t>
            </a:r>
            <a:r>
              <a:rPr lang="en-US" sz="1600" b="0" dirty="0">
                <a:effectLst>
                  <a:outerShdw blurRad="38100" dist="38100" dir="2700000" algn="tl">
                    <a:srgbClr val="000000"/>
                  </a:outerShdw>
                </a:effectLst>
                <a:ea typeface="ＭＳ Ｐゴシック" charset="0"/>
                <a:cs typeface="ＭＳ Ｐゴシック" charset="0"/>
              </a:rPr>
              <a:t>Act</a:t>
            </a:r>
            <a:r>
              <a:rPr lang="en-US" sz="1600" b="0" dirty="0" smtClean="0">
                <a:effectLst>
                  <a:outerShdw blurRad="38100" dist="38100" dir="2700000" algn="tl">
                    <a:srgbClr val="000000"/>
                  </a:outerShdw>
                </a:effectLst>
                <a:ea typeface="ＭＳ Ｐゴシック" charset="0"/>
                <a:cs typeface="ＭＳ Ｐゴシック" charset="0"/>
              </a:rPr>
              <a:t>. - </a:t>
            </a:r>
            <a:r>
              <a:rPr lang="en-US" sz="1600" b="0" dirty="0">
                <a:effectLst>
                  <a:outerShdw blurRad="38100" dist="38100" dir="2700000" algn="tl">
                    <a:srgbClr val="000000"/>
                  </a:outerShdw>
                </a:effectLst>
                <a:ea typeface="ＭＳ Ｐゴシック" charset="0"/>
                <a:cs typeface="ＭＳ Ｐゴシック" charset="0"/>
              </a:rPr>
              <a:t>Imagine this is your class schedule. Answer the questions that follow.</a:t>
            </a:r>
            <a:endParaRPr lang="en-US" sz="2900" dirty="0">
              <a:effectLst>
                <a:outerShdw blurRad="38100" dist="38100" dir="2700000" algn="tl">
                  <a:srgbClr val="000000"/>
                </a:outerShdw>
              </a:effectLst>
              <a:ea typeface="ＭＳ Ｐゴシック" charset="0"/>
              <a:cs typeface="ＭＳ Ｐゴシック" charset="0"/>
            </a:endParaRPr>
          </a:p>
        </p:txBody>
      </p:sp>
      <p:sp>
        <p:nvSpPr>
          <p:cNvPr id="3" name="Title 1"/>
          <p:cNvSpPr>
            <a:spLocks/>
          </p:cNvSpPr>
          <p:nvPr/>
        </p:nvSpPr>
        <p:spPr bwMode="auto">
          <a:xfrm>
            <a:off x="474663" y="5243513"/>
            <a:ext cx="8183562" cy="658812"/>
          </a:xfrm>
          <a:prstGeom prst="rect">
            <a:avLst/>
          </a:prstGeom>
          <a:noFill/>
          <a:ln w="9525">
            <a:noFill/>
            <a:miter lim="800000"/>
            <a:headEnd/>
            <a:tailEnd/>
          </a:ln>
        </p:spPr>
        <p:txBody>
          <a:bodyPr anchor="b"/>
          <a:lstStyle/>
          <a:p>
            <a:pPr marL="685800" indent="-685800" defTabSz="914400"/>
            <a:endParaRPr lang="en-US" sz="2000" dirty="0">
              <a:solidFill>
                <a:srgbClr val="FFFFFF"/>
              </a:solidFill>
              <a:effectLst>
                <a:outerShdw blurRad="38100" dist="38100" dir="2700000" algn="tl">
                  <a:srgbClr val="000000"/>
                </a:outerShdw>
              </a:effectLst>
              <a:latin typeface="Verdana" pitchFamily="34" charset="0"/>
            </a:endParaRPr>
          </a:p>
        </p:txBody>
      </p:sp>
    </p:spTree>
    <p:extLst>
      <p:ext uri="{BB962C8B-B14F-4D97-AF65-F5344CB8AC3E}">
        <p14:creationId xmlns:p14="http://schemas.microsoft.com/office/powerpoint/2010/main" xmlns="" val="219714322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614571"/>
            <a:ext cx="6629400" cy="2123658"/>
          </a:xfrm>
          <a:prstGeom prst="rect">
            <a:avLst/>
          </a:prstGeom>
          <a:noFill/>
        </p:spPr>
        <p:txBody>
          <a:bodyPr wrap="square" rtlCol="0">
            <a:spAutoFit/>
          </a:bodyPr>
          <a:lstStyle/>
          <a:p>
            <a:pPr algn="ctr"/>
            <a:r>
              <a:rPr lang="fr-FR" sz="6600" dirty="0" smtClean="0"/>
              <a:t>MÂCHEZ LA MOUSTIQUE</a:t>
            </a:r>
            <a:endParaRPr lang="fr-FR" sz="6600" dirty="0"/>
          </a:p>
        </p:txBody>
      </p:sp>
      <p:pic>
        <p:nvPicPr>
          <p:cNvPr id="2050" name="Picture 2" descr="http://www1.free-clipart.net/gallery2/clipart/Household/Miscellaneous/Fly_Swatter.jpg"/>
          <p:cNvPicPr>
            <a:picLocks noChangeAspect="1" noChangeArrowheads="1"/>
          </p:cNvPicPr>
          <p:nvPr/>
        </p:nvPicPr>
        <p:blipFill>
          <a:blip r:embed="rId3" cstate="print"/>
          <a:srcRect/>
          <a:stretch>
            <a:fillRect/>
          </a:stretch>
        </p:blipFill>
        <p:spPr bwMode="auto">
          <a:xfrm>
            <a:off x="3124200" y="3429000"/>
            <a:ext cx="2381250" cy="1924050"/>
          </a:xfrm>
          <a:prstGeom prst="rect">
            <a:avLst/>
          </a:prstGeom>
          <a:noFill/>
        </p:spPr>
      </p:pic>
    </p:spTree>
    <p:extLst>
      <p:ext uri="{BB962C8B-B14F-4D97-AF65-F5344CB8AC3E}">
        <p14:creationId xmlns:p14="http://schemas.microsoft.com/office/powerpoint/2010/main" xmlns="" val="191581032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1692275" y="1052513"/>
            <a:ext cx="6264275" cy="3749675"/>
          </a:xfrm>
          <a:prstGeom prst="rect">
            <a:avLst/>
          </a:prstGeom>
          <a:noFill/>
          <a:ln w="9525" algn="ctr">
            <a:noFill/>
            <a:miter lim="800000"/>
            <a:headEnd/>
            <a:tailEnd/>
          </a:ln>
          <a:effectLst/>
        </p:spPr>
        <p:txBody>
          <a:bodyPr>
            <a:spAutoFit/>
          </a:bodyPr>
          <a:lstStyle/>
          <a:p>
            <a:pPr>
              <a:spcBef>
                <a:spcPct val="50000"/>
              </a:spcBef>
            </a:pPr>
            <a:r>
              <a:rPr lang="en-GB" sz="6000">
                <a:latin typeface="Comic Sans MS" pitchFamily="66" charset="0"/>
              </a:rPr>
              <a:t>ET DEMIE</a:t>
            </a:r>
          </a:p>
          <a:p>
            <a:pPr>
              <a:spcBef>
                <a:spcPct val="50000"/>
              </a:spcBef>
            </a:pPr>
            <a:r>
              <a:rPr lang="en-GB" sz="6000">
                <a:latin typeface="Comic Sans MS" pitchFamily="66" charset="0"/>
              </a:rPr>
              <a:t>=</a:t>
            </a:r>
          </a:p>
          <a:p>
            <a:pPr>
              <a:spcBef>
                <a:spcPct val="50000"/>
              </a:spcBef>
            </a:pPr>
            <a:r>
              <a:rPr lang="en-GB" sz="6000">
                <a:latin typeface="Comic Sans MS" pitchFamily="66" charset="0"/>
              </a:rPr>
              <a:t>HALF PAST</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2" name="Oval 4"/>
          <p:cNvSpPr>
            <a:spLocks noChangeArrowheads="1"/>
          </p:cNvSpPr>
          <p:nvPr/>
        </p:nvSpPr>
        <p:spPr bwMode="auto">
          <a:xfrm>
            <a:off x="1763713" y="908050"/>
            <a:ext cx="5545137" cy="5257800"/>
          </a:xfrm>
          <a:prstGeom prst="ellipse">
            <a:avLst/>
          </a:prstGeom>
          <a:solidFill>
            <a:srgbClr val="00FF00"/>
          </a:solidFill>
          <a:ln w="76200">
            <a:solidFill>
              <a:schemeClr val="tx2"/>
            </a:solidFill>
            <a:round/>
            <a:headEnd/>
            <a:tailEnd/>
          </a:ln>
          <a:effectLst/>
        </p:spPr>
        <p:txBody>
          <a:bodyPr wrap="none" anchor="ctr"/>
          <a:lstStyle/>
          <a:p>
            <a:endParaRPr lang="en-US"/>
          </a:p>
        </p:txBody>
      </p:sp>
      <p:sp>
        <p:nvSpPr>
          <p:cNvPr id="12293" name="Text Box 5"/>
          <p:cNvSpPr txBox="1">
            <a:spLocks noChangeArrowheads="1"/>
          </p:cNvSpPr>
          <p:nvPr/>
        </p:nvSpPr>
        <p:spPr bwMode="auto">
          <a:xfrm>
            <a:off x="395288" y="260350"/>
            <a:ext cx="4681537" cy="579438"/>
          </a:xfrm>
          <a:prstGeom prst="rect">
            <a:avLst/>
          </a:prstGeom>
          <a:noFill/>
          <a:ln w="9525">
            <a:noFill/>
            <a:miter lim="800000"/>
            <a:headEnd/>
            <a:tailEnd/>
          </a:ln>
          <a:effectLst/>
        </p:spPr>
        <p:txBody>
          <a:bodyPr>
            <a:spAutoFit/>
          </a:bodyPr>
          <a:lstStyle/>
          <a:p>
            <a:pPr>
              <a:spcBef>
                <a:spcPct val="50000"/>
              </a:spcBef>
            </a:pPr>
            <a:r>
              <a:rPr lang="en-GB" sz="3200">
                <a:latin typeface="Comic Sans MS" pitchFamily="66" charset="0"/>
              </a:rPr>
              <a:t>IL EST DEUX HEURES</a:t>
            </a:r>
          </a:p>
        </p:txBody>
      </p:sp>
      <p:sp>
        <p:nvSpPr>
          <p:cNvPr id="12294" name="Line 6"/>
          <p:cNvSpPr>
            <a:spLocks noChangeShapeType="1"/>
          </p:cNvSpPr>
          <p:nvPr/>
        </p:nvSpPr>
        <p:spPr bwMode="auto">
          <a:xfrm flipH="1" flipV="1">
            <a:off x="4427538" y="3429000"/>
            <a:ext cx="73025" cy="2016125"/>
          </a:xfrm>
          <a:prstGeom prst="line">
            <a:avLst/>
          </a:prstGeom>
          <a:noFill/>
          <a:ln w="88900">
            <a:solidFill>
              <a:schemeClr val="tx1"/>
            </a:solidFill>
            <a:round/>
            <a:headEnd type="triangle" w="lg" len="lg"/>
            <a:tailEnd type="none" w="lg" len="lg"/>
          </a:ln>
          <a:effectLst/>
        </p:spPr>
        <p:txBody>
          <a:bodyPr/>
          <a:lstStyle/>
          <a:p>
            <a:endParaRPr lang="en-US"/>
          </a:p>
        </p:txBody>
      </p:sp>
      <p:sp>
        <p:nvSpPr>
          <p:cNvPr id="12295" name="Line 7"/>
          <p:cNvSpPr>
            <a:spLocks noChangeShapeType="1"/>
          </p:cNvSpPr>
          <p:nvPr/>
        </p:nvSpPr>
        <p:spPr bwMode="auto">
          <a:xfrm flipH="1">
            <a:off x="4356100" y="3141663"/>
            <a:ext cx="1511300" cy="287337"/>
          </a:xfrm>
          <a:prstGeom prst="line">
            <a:avLst/>
          </a:prstGeom>
          <a:noFill/>
          <a:ln w="88900">
            <a:solidFill>
              <a:schemeClr val="tx1"/>
            </a:solidFill>
            <a:round/>
            <a:headEnd type="triangle" w="lg" len="lg"/>
            <a:tailEnd type="none" w="lg" len="lg"/>
          </a:ln>
          <a:effectLst/>
        </p:spPr>
        <p:txBody>
          <a:bodyPr/>
          <a:lstStyle/>
          <a:p>
            <a:endParaRPr lang="en-US"/>
          </a:p>
        </p:txBody>
      </p:sp>
      <p:sp>
        <p:nvSpPr>
          <p:cNvPr id="12296" name="Text Box 8"/>
          <p:cNvSpPr txBox="1">
            <a:spLocks noChangeArrowheads="1"/>
          </p:cNvSpPr>
          <p:nvPr/>
        </p:nvSpPr>
        <p:spPr bwMode="auto">
          <a:xfrm>
            <a:off x="4284663" y="105251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12</a:t>
            </a:r>
          </a:p>
        </p:txBody>
      </p:sp>
      <p:sp>
        <p:nvSpPr>
          <p:cNvPr id="12297" name="Text Box 9"/>
          <p:cNvSpPr txBox="1">
            <a:spLocks noChangeArrowheads="1"/>
          </p:cNvSpPr>
          <p:nvPr/>
        </p:nvSpPr>
        <p:spPr bwMode="auto">
          <a:xfrm>
            <a:off x="5508625" y="1341438"/>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a:t>
            </a:r>
          </a:p>
        </p:txBody>
      </p:sp>
      <p:sp>
        <p:nvSpPr>
          <p:cNvPr id="12298" name="Text Box 10"/>
          <p:cNvSpPr txBox="1">
            <a:spLocks noChangeArrowheads="1"/>
          </p:cNvSpPr>
          <p:nvPr/>
        </p:nvSpPr>
        <p:spPr bwMode="auto">
          <a:xfrm>
            <a:off x="5508625" y="508476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5</a:t>
            </a:r>
          </a:p>
        </p:txBody>
      </p:sp>
      <p:sp>
        <p:nvSpPr>
          <p:cNvPr id="12299" name="Text Box 11"/>
          <p:cNvSpPr txBox="1">
            <a:spLocks noChangeArrowheads="1"/>
          </p:cNvSpPr>
          <p:nvPr/>
        </p:nvSpPr>
        <p:spPr bwMode="auto">
          <a:xfrm>
            <a:off x="6300788" y="42926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4</a:t>
            </a:r>
          </a:p>
        </p:txBody>
      </p:sp>
      <p:sp>
        <p:nvSpPr>
          <p:cNvPr id="12300" name="Text Box 12"/>
          <p:cNvSpPr txBox="1">
            <a:spLocks noChangeArrowheads="1"/>
          </p:cNvSpPr>
          <p:nvPr/>
        </p:nvSpPr>
        <p:spPr bwMode="auto">
          <a:xfrm>
            <a:off x="1763713" y="33575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9</a:t>
            </a:r>
          </a:p>
        </p:txBody>
      </p:sp>
      <p:sp>
        <p:nvSpPr>
          <p:cNvPr id="12301" name="Text Box 13"/>
          <p:cNvSpPr txBox="1">
            <a:spLocks noChangeArrowheads="1"/>
          </p:cNvSpPr>
          <p:nvPr/>
        </p:nvSpPr>
        <p:spPr bwMode="auto">
          <a:xfrm>
            <a:off x="6659563" y="32131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3</a:t>
            </a:r>
          </a:p>
        </p:txBody>
      </p:sp>
      <p:sp>
        <p:nvSpPr>
          <p:cNvPr id="12302" name="Text Box 14"/>
          <p:cNvSpPr txBox="1">
            <a:spLocks noChangeArrowheads="1"/>
          </p:cNvSpPr>
          <p:nvPr/>
        </p:nvSpPr>
        <p:spPr bwMode="auto">
          <a:xfrm>
            <a:off x="4284663" y="55165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6</a:t>
            </a:r>
          </a:p>
        </p:txBody>
      </p:sp>
      <p:sp>
        <p:nvSpPr>
          <p:cNvPr id="12303" name="Text Box 15"/>
          <p:cNvSpPr txBox="1">
            <a:spLocks noChangeArrowheads="1"/>
          </p:cNvSpPr>
          <p:nvPr/>
        </p:nvSpPr>
        <p:spPr bwMode="auto">
          <a:xfrm>
            <a:off x="2195513" y="2276475"/>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10</a:t>
            </a:r>
          </a:p>
        </p:txBody>
      </p:sp>
      <p:sp>
        <p:nvSpPr>
          <p:cNvPr id="12304" name="Text Box 16"/>
          <p:cNvSpPr txBox="1">
            <a:spLocks noChangeArrowheads="1"/>
          </p:cNvSpPr>
          <p:nvPr/>
        </p:nvSpPr>
        <p:spPr bwMode="auto">
          <a:xfrm>
            <a:off x="2987675" y="148431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11</a:t>
            </a:r>
          </a:p>
        </p:txBody>
      </p:sp>
      <p:sp>
        <p:nvSpPr>
          <p:cNvPr id="12305" name="Text Box 17"/>
          <p:cNvSpPr txBox="1">
            <a:spLocks noChangeArrowheads="1"/>
          </p:cNvSpPr>
          <p:nvPr/>
        </p:nvSpPr>
        <p:spPr bwMode="auto">
          <a:xfrm>
            <a:off x="6227763" y="2205038"/>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2</a:t>
            </a:r>
          </a:p>
        </p:txBody>
      </p:sp>
      <p:sp>
        <p:nvSpPr>
          <p:cNvPr id="12306" name="Text Box 18"/>
          <p:cNvSpPr txBox="1">
            <a:spLocks noChangeArrowheads="1"/>
          </p:cNvSpPr>
          <p:nvPr/>
        </p:nvSpPr>
        <p:spPr bwMode="auto">
          <a:xfrm>
            <a:off x="2916238" y="50847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7</a:t>
            </a:r>
          </a:p>
        </p:txBody>
      </p:sp>
      <p:sp>
        <p:nvSpPr>
          <p:cNvPr id="12307" name="Text Box 19"/>
          <p:cNvSpPr txBox="1">
            <a:spLocks noChangeArrowheads="1"/>
          </p:cNvSpPr>
          <p:nvPr/>
        </p:nvSpPr>
        <p:spPr bwMode="auto">
          <a:xfrm>
            <a:off x="2195513" y="42211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8</a:t>
            </a:r>
          </a:p>
        </p:txBody>
      </p:sp>
      <p:sp>
        <p:nvSpPr>
          <p:cNvPr id="12308" name="Text Box 20"/>
          <p:cNvSpPr txBox="1">
            <a:spLocks noChangeArrowheads="1"/>
          </p:cNvSpPr>
          <p:nvPr/>
        </p:nvSpPr>
        <p:spPr bwMode="auto">
          <a:xfrm>
            <a:off x="5003800" y="260350"/>
            <a:ext cx="3600450" cy="579438"/>
          </a:xfrm>
          <a:prstGeom prst="rect">
            <a:avLst/>
          </a:prstGeom>
          <a:noFill/>
          <a:ln w="9525" algn="ctr">
            <a:noFill/>
            <a:miter lim="800000"/>
            <a:headEnd/>
            <a:tailEnd/>
          </a:ln>
          <a:effectLst/>
        </p:spPr>
        <p:txBody>
          <a:bodyPr>
            <a:spAutoFit/>
          </a:bodyPr>
          <a:lstStyle/>
          <a:p>
            <a:pPr algn="l">
              <a:spcBef>
                <a:spcPct val="50000"/>
              </a:spcBef>
            </a:pPr>
            <a:r>
              <a:rPr lang="en-GB" sz="3200" i="1" u="sng">
                <a:latin typeface="Comic Sans MS" pitchFamily="66" charset="0"/>
              </a:rPr>
              <a:t>ET DEMIE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12308"/>
                                        </p:tgtEl>
                                        <p:attrNameLst>
                                          <p:attrName>style.visibility</p:attrName>
                                        </p:attrNameLst>
                                      </p:cBhvr>
                                      <p:to>
                                        <p:strVal val="visible"/>
                                      </p:to>
                                    </p:set>
                                    <p:animEffect transition="in" filter="plus(in)">
                                      <p:cBhvr>
                                        <p:cTn id="15" dur="2000"/>
                                        <p:tgtEl>
                                          <p:spTgt spid="123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animBg="1"/>
      <p:bldP spid="12295" grpId="0" animBg="1"/>
      <p:bldP spid="1230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0" name="Oval 4"/>
          <p:cNvSpPr>
            <a:spLocks noChangeArrowheads="1"/>
          </p:cNvSpPr>
          <p:nvPr/>
        </p:nvSpPr>
        <p:spPr bwMode="auto">
          <a:xfrm>
            <a:off x="1692275" y="908050"/>
            <a:ext cx="5545138" cy="5257800"/>
          </a:xfrm>
          <a:prstGeom prst="ellipse">
            <a:avLst/>
          </a:prstGeom>
          <a:solidFill>
            <a:srgbClr val="00FF00"/>
          </a:solidFill>
          <a:ln w="76200">
            <a:solidFill>
              <a:schemeClr val="tx2"/>
            </a:solidFill>
            <a:round/>
            <a:headEnd/>
            <a:tailEnd/>
          </a:ln>
          <a:effectLst/>
        </p:spPr>
        <p:txBody>
          <a:bodyPr wrap="none" anchor="ctr"/>
          <a:lstStyle/>
          <a:p>
            <a:endParaRPr lang="en-US"/>
          </a:p>
        </p:txBody>
      </p:sp>
      <p:sp>
        <p:nvSpPr>
          <p:cNvPr id="14341" name="Text Box 5"/>
          <p:cNvSpPr txBox="1">
            <a:spLocks noChangeArrowheads="1"/>
          </p:cNvSpPr>
          <p:nvPr/>
        </p:nvSpPr>
        <p:spPr bwMode="auto">
          <a:xfrm>
            <a:off x="395288" y="260350"/>
            <a:ext cx="4681537" cy="579438"/>
          </a:xfrm>
          <a:prstGeom prst="rect">
            <a:avLst/>
          </a:prstGeom>
          <a:noFill/>
          <a:ln w="9525">
            <a:noFill/>
            <a:miter lim="800000"/>
            <a:headEnd/>
            <a:tailEnd/>
          </a:ln>
          <a:effectLst/>
        </p:spPr>
        <p:txBody>
          <a:bodyPr>
            <a:spAutoFit/>
          </a:bodyPr>
          <a:lstStyle/>
          <a:p>
            <a:pPr>
              <a:spcBef>
                <a:spcPct val="50000"/>
              </a:spcBef>
            </a:pPr>
            <a:r>
              <a:rPr lang="en-GB" sz="3200">
                <a:latin typeface="Comic Sans MS" pitchFamily="66" charset="0"/>
              </a:rPr>
              <a:t>IL EST NEUF HEURES</a:t>
            </a:r>
          </a:p>
        </p:txBody>
      </p:sp>
      <p:sp>
        <p:nvSpPr>
          <p:cNvPr id="14342" name="Line 6"/>
          <p:cNvSpPr>
            <a:spLocks noChangeShapeType="1"/>
          </p:cNvSpPr>
          <p:nvPr/>
        </p:nvSpPr>
        <p:spPr bwMode="auto">
          <a:xfrm flipH="1" flipV="1">
            <a:off x="4500563" y="3429000"/>
            <a:ext cx="0" cy="2232025"/>
          </a:xfrm>
          <a:prstGeom prst="line">
            <a:avLst/>
          </a:prstGeom>
          <a:noFill/>
          <a:ln w="88900">
            <a:solidFill>
              <a:schemeClr val="tx1"/>
            </a:solidFill>
            <a:round/>
            <a:headEnd type="triangle" w="lg" len="lg"/>
            <a:tailEnd type="none" w="lg" len="lg"/>
          </a:ln>
          <a:effectLst/>
        </p:spPr>
        <p:txBody>
          <a:bodyPr/>
          <a:lstStyle/>
          <a:p>
            <a:endParaRPr lang="en-US"/>
          </a:p>
        </p:txBody>
      </p:sp>
      <p:sp>
        <p:nvSpPr>
          <p:cNvPr id="14343" name="Line 7"/>
          <p:cNvSpPr>
            <a:spLocks noChangeShapeType="1"/>
          </p:cNvSpPr>
          <p:nvPr/>
        </p:nvSpPr>
        <p:spPr bwMode="auto">
          <a:xfrm>
            <a:off x="2987675" y="3284538"/>
            <a:ext cx="1512888" cy="215900"/>
          </a:xfrm>
          <a:prstGeom prst="line">
            <a:avLst/>
          </a:prstGeom>
          <a:noFill/>
          <a:ln w="88900">
            <a:solidFill>
              <a:schemeClr val="tx1"/>
            </a:solidFill>
            <a:round/>
            <a:headEnd type="triangle" w="lg" len="lg"/>
            <a:tailEnd type="none" w="lg" len="lg"/>
          </a:ln>
          <a:effectLst/>
        </p:spPr>
        <p:txBody>
          <a:bodyPr/>
          <a:lstStyle/>
          <a:p>
            <a:endParaRPr lang="en-US"/>
          </a:p>
        </p:txBody>
      </p:sp>
      <p:sp>
        <p:nvSpPr>
          <p:cNvPr id="14344" name="Text Box 8"/>
          <p:cNvSpPr txBox="1">
            <a:spLocks noChangeArrowheads="1"/>
          </p:cNvSpPr>
          <p:nvPr/>
        </p:nvSpPr>
        <p:spPr bwMode="auto">
          <a:xfrm>
            <a:off x="4284663" y="105251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12</a:t>
            </a:r>
          </a:p>
        </p:txBody>
      </p:sp>
      <p:sp>
        <p:nvSpPr>
          <p:cNvPr id="14345" name="Text Box 9"/>
          <p:cNvSpPr txBox="1">
            <a:spLocks noChangeArrowheads="1"/>
          </p:cNvSpPr>
          <p:nvPr/>
        </p:nvSpPr>
        <p:spPr bwMode="auto">
          <a:xfrm>
            <a:off x="5508625" y="1341438"/>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a:t>
            </a:r>
          </a:p>
        </p:txBody>
      </p:sp>
      <p:sp>
        <p:nvSpPr>
          <p:cNvPr id="14346" name="Text Box 10"/>
          <p:cNvSpPr txBox="1">
            <a:spLocks noChangeArrowheads="1"/>
          </p:cNvSpPr>
          <p:nvPr/>
        </p:nvSpPr>
        <p:spPr bwMode="auto">
          <a:xfrm>
            <a:off x="5508625" y="508476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5</a:t>
            </a:r>
          </a:p>
        </p:txBody>
      </p:sp>
      <p:sp>
        <p:nvSpPr>
          <p:cNvPr id="14347" name="Text Box 11"/>
          <p:cNvSpPr txBox="1">
            <a:spLocks noChangeArrowheads="1"/>
          </p:cNvSpPr>
          <p:nvPr/>
        </p:nvSpPr>
        <p:spPr bwMode="auto">
          <a:xfrm>
            <a:off x="6300788" y="42926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4</a:t>
            </a:r>
          </a:p>
        </p:txBody>
      </p:sp>
      <p:sp>
        <p:nvSpPr>
          <p:cNvPr id="14348" name="Text Box 12"/>
          <p:cNvSpPr txBox="1">
            <a:spLocks noChangeArrowheads="1"/>
          </p:cNvSpPr>
          <p:nvPr/>
        </p:nvSpPr>
        <p:spPr bwMode="auto">
          <a:xfrm>
            <a:off x="1763713" y="33575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9</a:t>
            </a:r>
          </a:p>
        </p:txBody>
      </p:sp>
      <p:sp>
        <p:nvSpPr>
          <p:cNvPr id="14349" name="Text Box 13"/>
          <p:cNvSpPr txBox="1">
            <a:spLocks noChangeArrowheads="1"/>
          </p:cNvSpPr>
          <p:nvPr/>
        </p:nvSpPr>
        <p:spPr bwMode="auto">
          <a:xfrm>
            <a:off x="6659563" y="32131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3</a:t>
            </a:r>
          </a:p>
        </p:txBody>
      </p:sp>
      <p:sp>
        <p:nvSpPr>
          <p:cNvPr id="14350" name="Text Box 14"/>
          <p:cNvSpPr txBox="1">
            <a:spLocks noChangeArrowheads="1"/>
          </p:cNvSpPr>
          <p:nvPr/>
        </p:nvSpPr>
        <p:spPr bwMode="auto">
          <a:xfrm>
            <a:off x="4211638" y="5589588"/>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6</a:t>
            </a:r>
          </a:p>
        </p:txBody>
      </p:sp>
      <p:sp>
        <p:nvSpPr>
          <p:cNvPr id="14351" name="Text Box 15"/>
          <p:cNvSpPr txBox="1">
            <a:spLocks noChangeArrowheads="1"/>
          </p:cNvSpPr>
          <p:nvPr/>
        </p:nvSpPr>
        <p:spPr bwMode="auto">
          <a:xfrm>
            <a:off x="2195513" y="2276475"/>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10</a:t>
            </a:r>
          </a:p>
        </p:txBody>
      </p:sp>
      <p:sp>
        <p:nvSpPr>
          <p:cNvPr id="14352" name="Text Box 16"/>
          <p:cNvSpPr txBox="1">
            <a:spLocks noChangeArrowheads="1"/>
          </p:cNvSpPr>
          <p:nvPr/>
        </p:nvSpPr>
        <p:spPr bwMode="auto">
          <a:xfrm>
            <a:off x="2987675" y="148431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11</a:t>
            </a:r>
          </a:p>
        </p:txBody>
      </p:sp>
      <p:sp>
        <p:nvSpPr>
          <p:cNvPr id="14353" name="Text Box 17"/>
          <p:cNvSpPr txBox="1">
            <a:spLocks noChangeArrowheads="1"/>
          </p:cNvSpPr>
          <p:nvPr/>
        </p:nvSpPr>
        <p:spPr bwMode="auto">
          <a:xfrm>
            <a:off x="6227763" y="2205038"/>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2</a:t>
            </a:r>
          </a:p>
        </p:txBody>
      </p:sp>
      <p:sp>
        <p:nvSpPr>
          <p:cNvPr id="14354" name="Text Box 18"/>
          <p:cNvSpPr txBox="1">
            <a:spLocks noChangeArrowheads="1"/>
          </p:cNvSpPr>
          <p:nvPr/>
        </p:nvSpPr>
        <p:spPr bwMode="auto">
          <a:xfrm>
            <a:off x="2916238" y="50847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7</a:t>
            </a:r>
          </a:p>
        </p:txBody>
      </p:sp>
      <p:sp>
        <p:nvSpPr>
          <p:cNvPr id="14355" name="Text Box 19"/>
          <p:cNvSpPr txBox="1">
            <a:spLocks noChangeArrowheads="1"/>
          </p:cNvSpPr>
          <p:nvPr/>
        </p:nvSpPr>
        <p:spPr bwMode="auto">
          <a:xfrm>
            <a:off x="2195513" y="42211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8</a:t>
            </a:r>
          </a:p>
        </p:txBody>
      </p:sp>
      <p:sp>
        <p:nvSpPr>
          <p:cNvPr id="14356" name="Text Box 20"/>
          <p:cNvSpPr txBox="1">
            <a:spLocks noChangeArrowheads="1"/>
          </p:cNvSpPr>
          <p:nvPr/>
        </p:nvSpPr>
        <p:spPr bwMode="auto">
          <a:xfrm>
            <a:off x="4859338" y="260350"/>
            <a:ext cx="3600450" cy="579438"/>
          </a:xfrm>
          <a:prstGeom prst="rect">
            <a:avLst/>
          </a:prstGeom>
          <a:noFill/>
          <a:ln w="9525" algn="ctr">
            <a:noFill/>
            <a:miter lim="800000"/>
            <a:headEnd/>
            <a:tailEnd/>
          </a:ln>
          <a:effectLst/>
        </p:spPr>
        <p:txBody>
          <a:bodyPr>
            <a:spAutoFit/>
          </a:bodyPr>
          <a:lstStyle/>
          <a:p>
            <a:pPr algn="l">
              <a:spcBef>
                <a:spcPct val="50000"/>
              </a:spcBef>
            </a:pPr>
            <a:r>
              <a:rPr lang="en-GB" sz="3200" i="1" u="sng">
                <a:latin typeface="Comic Sans MS" pitchFamily="66" charset="0"/>
              </a:rPr>
              <a:t>ET DEMIE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3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14356"/>
                                        </p:tgtEl>
                                        <p:attrNameLst>
                                          <p:attrName>style.visibility</p:attrName>
                                        </p:attrNameLst>
                                      </p:cBhvr>
                                      <p:to>
                                        <p:strVal val="visible"/>
                                      </p:to>
                                    </p:set>
                                    <p:animEffect transition="in" filter="plus(in)">
                                      <p:cBhvr>
                                        <p:cTn id="15" dur="2000"/>
                                        <p:tgtEl>
                                          <p:spTgt spid="143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2" grpId="0" animBg="1"/>
      <p:bldP spid="14343" grpId="0" animBg="1"/>
      <p:bldP spid="1435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4" name="Oval 4"/>
          <p:cNvSpPr>
            <a:spLocks noChangeArrowheads="1"/>
          </p:cNvSpPr>
          <p:nvPr/>
        </p:nvSpPr>
        <p:spPr bwMode="auto">
          <a:xfrm>
            <a:off x="1763713" y="908050"/>
            <a:ext cx="5545137" cy="5257800"/>
          </a:xfrm>
          <a:prstGeom prst="ellipse">
            <a:avLst/>
          </a:prstGeom>
          <a:solidFill>
            <a:srgbClr val="00FF00"/>
          </a:solidFill>
          <a:ln w="76200">
            <a:solidFill>
              <a:schemeClr val="tx2"/>
            </a:solidFill>
            <a:round/>
            <a:headEnd/>
            <a:tailEnd/>
          </a:ln>
          <a:effectLst/>
        </p:spPr>
        <p:txBody>
          <a:bodyPr wrap="none" anchor="ctr"/>
          <a:lstStyle/>
          <a:p>
            <a:endParaRPr lang="en-US"/>
          </a:p>
        </p:txBody>
      </p:sp>
      <p:sp>
        <p:nvSpPr>
          <p:cNvPr id="15365" name="Text Box 5"/>
          <p:cNvSpPr txBox="1">
            <a:spLocks noChangeArrowheads="1"/>
          </p:cNvSpPr>
          <p:nvPr/>
        </p:nvSpPr>
        <p:spPr bwMode="auto">
          <a:xfrm>
            <a:off x="395288" y="260350"/>
            <a:ext cx="4681537" cy="579438"/>
          </a:xfrm>
          <a:prstGeom prst="rect">
            <a:avLst/>
          </a:prstGeom>
          <a:noFill/>
          <a:ln w="9525">
            <a:noFill/>
            <a:miter lim="800000"/>
            <a:headEnd/>
            <a:tailEnd/>
          </a:ln>
          <a:effectLst/>
        </p:spPr>
        <p:txBody>
          <a:bodyPr>
            <a:spAutoFit/>
          </a:bodyPr>
          <a:lstStyle/>
          <a:p>
            <a:pPr>
              <a:spcBef>
                <a:spcPct val="50000"/>
              </a:spcBef>
            </a:pPr>
            <a:r>
              <a:rPr lang="en-GB" sz="3200">
                <a:latin typeface="Comic Sans MS" pitchFamily="66" charset="0"/>
              </a:rPr>
              <a:t>IL EST ONZE HEURES</a:t>
            </a:r>
          </a:p>
        </p:txBody>
      </p:sp>
      <p:sp>
        <p:nvSpPr>
          <p:cNvPr id="15366" name="Line 6"/>
          <p:cNvSpPr>
            <a:spLocks noChangeShapeType="1"/>
          </p:cNvSpPr>
          <p:nvPr/>
        </p:nvSpPr>
        <p:spPr bwMode="auto">
          <a:xfrm flipH="1" flipV="1">
            <a:off x="4500563" y="3573463"/>
            <a:ext cx="0" cy="2087562"/>
          </a:xfrm>
          <a:prstGeom prst="line">
            <a:avLst/>
          </a:prstGeom>
          <a:noFill/>
          <a:ln w="88900">
            <a:solidFill>
              <a:schemeClr val="tx1"/>
            </a:solidFill>
            <a:round/>
            <a:headEnd type="triangle" w="lg" len="lg"/>
            <a:tailEnd type="none" w="lg" len="lg"/>
          </a:ln>
          <a:effectLst/>
        </p:spPr>
        <p:txBody>
          <a:bodyPr/>
          <a:lstStyle/>
          <a:p>
            <a:endParaRPr lang="en-US"/>
          </a:p>
        </p:txBody>
      </p:sp>
      <p:sp>
        <p:nvSpPr>
          <p:cNvPr id="15367" name="Line 7"/>
          <p:cNvSpPr>
            <a:spLocks noChangeShapeType="1"/>
          </p:cNvSpPr>
          <p:nvPr/>
        </p:nvSpPr>
        <p:spPr bwMode="auto">
          <a:xfrm>
            <a:off x="3851275" y="2205038"/>
            <a:ext cx="649288" cy="1368425"/>
          </a:xfrm>
          <a:prstGeom prst="line">
            <a:avLst/>
          </a:prstGeom>
          <a:noFill/>
          <a:ln w="88900">
            <a:solidFill>
              <a:schemeClr val="tx1"/>
            </a:solidFill>
            <a:round/>
            <a:headEnd type="triangle" w="lg" len="lg"/>
            <a:tailEnd type="none" w="lg" len="lg"/>
          </a:ln>
          <a:effectLst/>
        </p:spPr>
        <p:txBody>
          <a:bodyPr/>
          <a:lstStyle/>
          <a:p>
            <a:endParaRPr lang="en-US"/>
          </a:p>
        </p:txBody>
      </p:sp>
      <p:sp>
        <p:nvSpPr>
          <p:cNvPr id="15368" name="Text Box 8"/>
          <p:cNvSpPr txBox="1">
            <a:spLocks noChangeArrowheads="1"/>
          </p:cNvSpPr>
          <p:nvPr/>
        </p:nvSpPr>
        <p:spPr bwMode="auto">
          <a:xfrm>
            <a:off x="4284663" y="105251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12</a:t>
            </a:r>
          </a:p>
        </p:txBody>
      </p:sp>
      <p:sp>
        <p:nvSpPr>
          <p:cNvPr id="15369" name="Text Box 9"/>
          <p:cNvSpPr txBox="1">
            <a:spLocks noChangeArrowheads="1"/>
          </p:cNvSpPr>
          <p:nvPr/>
        </p:nvSpPr>
        <p:spPr bwMode="auto">
          <a:xfrm>
            <a:off x="5508625" y="1341438"/>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a:t>
            </a:r>
          </a:p>
        </p:txBody>
      </p:sp>
      <p:sp>
        <p:nvSpPr>
          <p:cNvPr id="15370" name="Text Box 10"/>
          <p:cNvSpPr txBox="1">
            <a:spLocks noChangeArrowheads="1"/>
          </p:cNvSpPr>
          <p:nvPr/>
        </p:nvSpPr>
        <p:spPr bwMode="auto">
          <a:xfrm>
            <a:off x="5508625" y="508476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5</a:t>
            </a:r>
          </a:p>
        </p:txBody>
      </p:sp>
      <p:sp>
        <p:nvSpPr>
          <p:cNvPr id="15371" name="Text Box 11"/>
          <p:cNvSpPr txBox="1">
            <a:spLocks noChangeArrowheads="1"/>
          </p:cNvSpPr>
          <p:nvPr/>
        </p:nvSpPr>
        <p:spPr bwMode="auto">
          <a:xfrm>
            <a:off x="6300788" y="42926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4</a:t>
            </a:r>
          </a:p>
        </p:txBody>
      </p:sp>
      <p:sp>
        <p:nvSpPr>
          <p:cNvPr id="15372" name="Text Box 12"/>
          <p:cNvSpPr txBox="1">
            <a:spLocks noChangeArrowheads="1"/>
          </p:cNvSpPr>
          <p:nvPr/>
        </p:nvSpPr>
        <p:spPr bwMode="auto">
          <a:xfrm>
            <a:off x="1763713" y="33575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9</a:t>
            </a:r>
          </a:p>
        </p:txBody>
      </p:sp>
      <p:sp>
        <p:nvSpPr>
          <p:cNvPr id="15373" name="Text Box 13"/>
          <p:cNvSpPr txBox="1">
            <a:spLocks noChangeArrowheads="1"/>
          </p:cNvSpPr>
          <p:nvPr/>
        </p:nvSpPr>
        <p:spPr bwMode="auto">
          <a:xfrm>
            <a:off x="6659563" y="32131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3</a:t>
            </a:r>
          </a:p>
        </p:txBody>
      </p:sp>
      <p:sp>
        <p:nvSpPr>
          <p:cNvPr id="15374" name="Text Box 14"/>
          <p:cNvSpPr txBox="1">
            <a:spLocks noChangeArrowheads="1"/>
          </p:cNvSpPr>
          <p:nvPr/>
        </p:nvSpPr>
        <p:spPr bwMode="auto">
          <a:xfrm>
            <a:off x="4211638" y="5589588"/>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6</a:t>
            </a:r>
          </a:p>
        </p:txBody>
      </p:sp>
      <p:sp>
        <p:nvSpPr>
          <p:cNvPr id="15375" name="Text Box 15"/>
          <p:cNvSpPr txBox="1">
            <a:spLocks noChangeArrowheads="1"/>
          </p:cNvSpPr>
          <p:nvPr/>
        </p:nvSpPr>
        <p:spPr bwMode="auto">
          <a:xfrm>
            <a:off x="2195513" y="2276475"/>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10</a:t>
            </a:r>
          </a:p>
        </p:txBody>
      </p:sp>
      <p:sp>
        <p:nvSpPr>
          <p:cNvPr id="15376" name="Text Box 16"/>
          <p:cNvSpPr txBox="1">
            <a:spLocks noChangeArrowheads="1"/>
          </p:cNvSpPr>
          <p:nvPr/>
        </p:nvSpPr>
        <p:spPr bwMode="auto">
          <a:xfrm>
            <a:off x="2987675" y="148431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11</a:t>
            </a:r>
          </a:p>
        </p:txBody>
      </p:sp>
      <p:sp>
        <p:nvSpPr>
          <p:cNvPr id="15377" name="Text Box 17"/>
          <p:cNvSpPr txBox="1">
            <a:spLocks noChangeArrowheads="1"/>
          </p:cNvSpPr>
          <p:nvPr/>
        </p:nvSpPr>
        <p:spPr bwMode="auto">
          <a:xfrm>
            <a:off x="6227763" y="2205038"/>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2</a:t>
            </a:r>
          </a:p>
        </p:txBody>
      </p:sp>
      <p:sp>
        <p:nvSpPr>
          <p:cNvPr id="15378" name="Text Box 18"/>
          <p:cNvSpPr txBox="1">
            <a:spLocks noChangeArrowheads="1"/>
          </p:cNvSpPr>
          <p:nvPr/>
        </p:nvSpPr>
        <p:spPr bwMode="auto">
          <a:xfrm>
            <a:off x="2916238" y="50847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7</a:t>
            </a:r>
          </a:p>
        </p:txBody>
      </p:sp>
      <p:sp>
        <p:nvSpPr>
          <p:cNvPr id="15379" name="Text Box 19"/>
          <p:cNvSpPr txBox="1">
            <a:spLocks noChangeArrowheads="1"/>
          </p:cNvSpPr>
          <p:nvPr/>
        </p:nvSpPr>
        <p:spPr bwMode="auto">
          <a:xfrm>
            <a:off x="2195513" y="42211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8</a:t>
            </a:r>
          </a:p>
        </p:txBody>
      </p:sp>
      <p:sp>
        <p:nvSpPr>
          <p:cNvPr id="15380" name="Text Box 20"/>
          <p:cNvSpPr txBox="1">
            <a:spLocks noChangeArrowheads="1"/>
          </p:cNvSpPr>
          <p:nvPr/>
        </p:nvSpPr>
        <p:spPr bwMode="auto">
          <a:xfrm>
            <a:off x="5003800" y="260350"/>
            <a:ext cx="3600450" cy="579438"/>
          </a:xfrm>
          <a:prstGeom prst="rect">
            <a:avLst/>
          </a:prstGeom>
          <a:noFill/>
          <a:ln w="9525" algn="ctr">
            <a:noFill/>
            <a:miter lim="800000"/>
            <a:headEnd/>
            <a:tailEnd/>
          </a:ln>
          <a:effectLst/>
        </p:spPr>
        <p:txBody>
          <a:bodyPr>
            <a:spAutoFit/>
          </a:bodyPr>
          <a:lstStyle/>
          <a:p>
            <a:pPr algn="l">
              <a:spcBef>
                <a:spcPct val="50000"/>
              </a:spcBef>
            </a:pPr>
            <a:r>
              <a:rPr lang="en-GB" sz="3200" i="1" u="sng">
                <a:latin typeface="Comic Sans MS" pitchFamily="66" charset="0"/>
              </a:rPr>
              <a:t>ET DEMIE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36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5365"/>
                                        </p:tgtEl>
                                        <p:attrNameLst>
                                          <p:attrName>style.visibility</p:attrName>
                                        </p:attrNameLst>
                                      </p:cBhvr>
                                      <p:to>
                                        <p:strVal val="visible"/>
                                      </p:to>
                                    </p:set>
                                    <p:animEffect transition="in" filter="fade">
                                      <p:cBhvr>
                                        <p:cTn id="15" dur="2000"/>
                                        <p:tgtEl>
                                          <p:spTgt spid="1536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380"/>
                                        </p:tgtEl>
                                        <p:attrNameLst>
                                          <p:attrName>style.visibility</p:attrName>
                                        </p:attrNameLst>
                                      </p:cBhvr>
                                      <p:to>
                                        <p:strVal val="visible"/>
                                      </p:to>
                                    </p:set>
                                    <p:animEffect transition="in" filter="fade">
                                      <p:cBhvr>
                                        <p:cTn id="20" dur="2000"/>
                                        <p:tgtEl>
                                          <p:spTgt spid="153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5" grpId="0"/>
      <p:bldP spid="15366" grpId="0" animBg="1"/>
      <p:bldP spid="15367" grpId="0" animBg="1"/>
      <p:bldP spid="1538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8" name="Text Box 4"/>
          <p:cNvSpPr txBox="1">
            <a:spLocks noChangeArrowheads="1"/>
          </p:cNvSpPr>
          <p:nvPr/>
        </p:nvSpPr>
        <p:spPr bwMode="auto">
          <a:xfrm>
            <a:off x="755650" y="1052513"/>
            <a:ext cx="7920038" cy="3749675"/>
          </a:xfrm>
          <a:prstGeom prst="rect">
            <a:avLst/>
          </a:prstGeom>
          <a:noFill/>
          <a:ln w="9525" algn="ctr">
            <a:noFill/>
            <a:miter lim="800000"/>
            <a:headEnd/>
            <a:tailEnd/>
          </a:ln>
          <a:effectLst/>
        </p:spPr>
        <p:txBody>
          <a:bodyPr>
            <a:spAutoFit/>
          </a:bodyPr>
          <a:lstStyle/>
          <a:p>
            <a:pPr>
              <a:spcBef>
                <a:spcPct val="50000"/>
              </a:spcBef>
            </a:pPr>
            <a:r>
              <a:rPr lang="en-GB" sz="6000">
                <a:latin typeface="Comic Sans MS" pitchFamily="66" charset="0"/>
              </a:rPr>
              <a:t>MOINS LE QUART</a:t>
            </a:r>
          </a:p>
          <a:p>
            <a:pPr>
              <a:spcBef>
                <a:spcPct val="50000"/>
              </a:spcBef>
            </a:pPr>
            <a:r>
              <a:rPr lang="en-GB" sz="6000">
                <a:latin typeface="Comic Sans MS" pitchFamily="66" charset="0"/>
              </a:rPr>
              <a:t>=</a:t>
            </a:r>
          </a:p>
          <a:p>
            <a:pPr>
              <a:spcBef>
                <a:spcPct val="50000"/>
              </a:spcBef>
            </a:pPr>
            <a:r>
              <a:rPr lang="en-GB" sz="6000">
                <a:latin typeface="Comic Sans MS" pitchFamily="66" charset="0"/>
              </a:rPr>
              <a:t>QUARTER TO</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2" name="Oval 4"/>
          <p:cNvSpPr>
            <a:spLocks noChangeArrowheads="1"/>
          </p:cNvSpPr>
          <p:nvPr/>
        </p:nvSpPr>
        <p:spPr bwMode="auto">
          <a:xfrm>
            <a:off x="1763713" y="908050"/>
            <a:ext cx="5545137" cy="5257800"/>
          </a:xfrm>
          <a:prstGeom prst="ellipse">
            <a:avLst/>
          </a:prstGeom>
          <a:solidFill>
            <a:srgbClr val="00FF00"/>
          </a:solidFill>
          <a:ln w="76200">
            <a:solidFill>
              <a:schemeClr val="tx2"/>
            </a:solidFill>
            <a:round/>
            <a:headEnd/>
            <a:tailEnd/>
          </a:ln>
          <a:effectLst/>
        </p:spPr>
        <p:txBody>
          <a:bodyPr wrap="none" anchor="ctr"/>
          <a:lstStyle/>
          <a:p>
            <a:endParaRPr lang="en-US"/>
          </a:p>
        </p:txBody>
      </p:sp>
      <p:sp>
        <p:nvSpPr>
          <p:cNvPr id="17413" name="Text Box 5"/>
          <p:cNvSpPr txBox="1">
            <a:spLocks noChangeArrowheads="1"/>
          </p:cNvSpPr>
          <p:nvPr/>
        </p:nvSpPr>
        <p:spPr bwMode="auto">
          <a:xfrm>
            <a:off x="395288" y="260350"/>
            <a:ext cx="4681537" cy="579438"/>
          </a:xfrm>
          <a:prstGeom prst="rect">
            <a:avLst/>
          </a:prstGeom>
          <a:noFill/>
          <a:ln w="9525">
            <a:noFill/>
            <a:miter lim="800000"/>
            <a:headEnd/>
            <a:tailEnd/>
          </a:ln>
          <a:effectLst/>
        </p:spPr>
        <p:txBody>
          <a:bodyPr>
            <a:spAutoFit/>
          </a:bodyPr>
          <a:lstStyle/>
          <a:p>
            <a:pPr>
              <a:spcBef>
                <a:spcPct val="50000"/>
              </a:spcBef>
            </a:pPr>
            <a:r>
              <a:rPr lang="en-GB" sz="3200">
                <a:latin typeface="Comic Sans MS" pitchFamily="66" charset="0"/>
              </a:rPr>
              <a:t>IL EST DEUX HEURES</a:t>
            </a:r>
          </a:p>
        </p:txBody>
      </p:sp>
      <p:sp>
        <p:nvSpPr>
          <p:cNvPr id="17414" name="Line 6"/>
          <p:cNvSpPr>
            <a:spLocks noChangeShapeType="1"/>
          </p:cNvSpPr>
          <p:nvPr/>
        </p:nvSpPr>
        <p:spPr bwMode="auto">
          <a:xfrm flipV="1">
            <a:off x="2195513" y="3429000"/>
            <a:ext cx="2232025" cy="71438"/>
          </a:xfrm>
          <a:prstGeom prst="line">
            <a:avLst/>
          </a:prstGeom>
          <a:noFill/>
          <a:ln w="88900">
            <a:solidFill>
              <a:schemeClr val="tx1"/>
            </a:solidFill>
            <a:round/>
            <a:headEnd type="triangle" w="lg" len="lg"/>
            <a:tailEnd type="none" w="lg" len="lg"/>
          </a:ln>
          <a:effectLst/>
        </p:spPr>
        <p:txBody>
          <a:bodyPr/>
          <a:lstStyle/>
          <a:p>
            <a:endParaRPr lang="en-US"/>
          </a:p>
        </p:txBody>
      </p:sp>
      <p:sp>
        <p:nvSpPr>
          <p:cNvPr id="17415" name="Line 7"/>
          <p:cNvSpPr>
            <a:spLocks noChangeShapeType="1"/>
          </p:cNvSpPr>
          <p:nvPr/>
        </p:nvSpPr>
        <p:spPr bwMode="auto">
          <a:xfrm flipH="1">
            <a:off x="4356100" y="2708275"/>
            <a:ext cx="1368425" cy="720725"/>
          </a:xfrm>
          <a:prstGeom prst="line">
            <a:avLst/>
          </a:prstGeom>
          <a:noFill/>
          <a:ln w="88900">
            <a:solidFill>
              <a:schemeClr val="tx1"/>
            </a:solidFill>
            <a:round/>
            <a:headEnd type="triangle" w="lg" len="lg"/>
            <a:tailEnd type="none" w="lg" len="lg"/>
          </a:ln>
          <a:effectLst/>
        </p:spPr>
        <p:txBody>
          <a:bodyPr/>
          <a:lstStyle/>
          <a:p>
            <a:endParaRPr lang="en-US"/>
          </a:p>
        </p:txBody>
      </p:sp>
      <p:sp>
        <p:nvSpPr>
          <p:cNvPr id="17416" name="Text Box 8"/>
          <p:cNvSpPr txBox="1">
            <a:spLocks noChangeArrowheads="1"/>
          </p:cNvSpPr>
          <p:nvPr/>
        </p:nvSpPr>
        <p:spPr bwMode="auto">
          <a:xfrm>
            <a:off x="4284663" y="105251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12</a:t>
            </a:r>
          </a:p>
        </p:txBody>
      </p:sp>
      <p:sp>
        <p:nvSpPr>
          <p:cNvPr id="17417" name="Text Box 9"/>
          <p:cNvSpPr txBox="1">
            <a:spLocks noChangeArrowheads="1"/>
          </p:cNvSpPr>
          <p:nvPr/>
        </p:nvSpPr>
        <p:spPr bwMode="auto">
          <a:xfrm>
            <a:off x="5508625" y="1341438"/>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a:t>
            </a:r>
          </a:p>
        </p:txBody>
      </p:sp>
      <p:sp>
        <p:nvSpPr>
          <p:cNvPr id="17418" name="Text Box 10"/>
          <p:cNvSpPr txBox="1">
            <a:spLocks noChangeArrowheads="1"/>
          </p:cNvSpPr>
          <p:nvPr/>
        </p:nvSpPr>
        <p:spPr bwMode="auto">
          <a:xfrm>
            <a:off x="5508625" y="508476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5</a:t>
            </a:r>
          </a:p>
        </p:txBody>
      </p:sp>
      <p:sp>
        <p:nvSpPr>
          <p:cNvPr id="17419" name="Text Box 11"/>
          <p:cNvSpPr txBox="1">
            <a:spLocks noChangeArrowheads="1"/>
          </p:cNvSpPr>
          <p:nvPr/>
        </p:nvSpPr>
        <p:spPr bwMode="auto">
          <a:xfrm>
            <a:off x="6300788" y="42926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4</a:t>
            </a:r>
          </a:p>
        </p:txBody>
      </p:sp>
      <p:sp>
        <p:nvSpPr>
          <p:cNvPr id="17420" name="Text Box 12"/>
          <p:cNvSpPr txBox="1">
            <a:spLocks noChangeArrowheads="1"/>
          </p:cNvSpPr>
          <p:nvPr/>
        </p:nvSpPr>
        <p:spPr bwMode="auto">
          <a:xfrm>
            <a:off x="1763713" y="33575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9</a:t>
            </a:r>
          </a:p>
        </p:txBody>
      </p:sp>
      <p:sp>
        <p:nvSpPr>
          <p:cNvPr id="17421" name="Text Box 13"/>
          <p:cNvSpPr txBox="1">
            <a:spLocks noChangeArrowheads="1"/>
          </p:cNvSpPr>
          <p:nvPr/>
        </p:nvSpPr>
        <p:spPr bwMode="auto">
          <a:xfrm>
            <a:off x="6659563" y="32131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3</a:t>
            </a:r>
          </a:p>
        </p:txBody>
      </p:sp>
      <p:sp>
        <p:nvSpPr>
          <p:cNvPr id="17422" name="Text Box 14"/>
          <p:cNvSpPr txBox="1">
            <a:spLocks noChangeArrowheads="1"/>
          </p:cNvSpPr>
          <p:nvPr/>
        </p:nvSpPr>
        <p:spPr bwMode="auto">
          <a:xfrm>
            <a:off x="4284663" y="55165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6</a:t>
            </a:r>
          </a:p>
        </p:txBody>
      </p:sp>
      <p:sp>
        <p:nvSpPr>
          <p:cNvPr id="17423" name="Text Box 15"/>
          <p:cNvSpPr txBox="1">
            <a:spLocks noChangeArrowheads="1"/>
          </p:cNvSpPr>
          <p:nvPr/>
        </p:nvSpPr>
        <p:spPr bwMode="auto">
          <a:xfrm>
            <a:off x="2195513" y="2276475"/>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10</a:t>
            </a:r>
          </a:p>
        </p:txBody>
      </p:sp>
      <p:sp>
        <p:nvSpPr>
          <p:cNvPr id="17424" name="Text Box 16"/>
          <p:cNvSpPr txBox="1">
            <a:spLocks noChangeArrowheads="1"/>
          </p:cNvSpPr>
          <p:nvPr/>
        </p:nvSpPr>
        <p:spPr bwMode="auto">
          <a:xfrm>
            <a:off x="2987675" y="148431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11</a:t>
            </a:r>
          </a:p>
        </p:txBody>
      </p:sp>
      <p:sp>
        <p:nvSpPr>
          <p:cNvPr id="17425" name="Text Box 17"/>
          <p:cNvSpPr txBox="1">
            <a:spLocks noChangeArrowheads="1"/>
          </p:cNvSpPr>
          <p:nvPr/>
        </p:nvSpPr>
        <p:spPr bwMode="auto">
          <a:xfrm>
            <a:off x="6227763" y="2205038"/>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2</a:t>
            </a:r>
          </a:p>
        </p:txBody>
      </p:sp>
      <p:sp>
        <p:nvSpPr>
          <p:cNvPr id="17426" name="Text Box 18"/>
          <p:cNvSpPr txBox="1">
            <a:spLocks noChangeArrowheads="1"/>
          </p:cNvSpPr>
          <p:nvPr/>
        </p:nvSpPr>
        <p:spPr bwMode="auto">
          <a:xfrm>
            <a:off x="2916238" y="50847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7</a:t>
            </a:r>
          </a:p>
        </p:txBody>
      </p:sp>
      <p:sp>
        <p:nvSpPr>
          <p:cNvPr id="17427" name="Text Box 19"/>
          <p:cNvSpPr txBox="1">
            <a:spLocks noChangeArrowheads="1"/>
          </p:cNvSpPr>
          <p:nvPr/>
        </p:nvSpPr>
        <p:spPr bwMode="auto">
          <a:xfrm>
            <a:off x="2195513" y="42211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8</a:t>
            </a:r>
          </a:p>
        </p:txBody>
      </p:sp>
      <p:sp>
        <p:nvSpPr>
          <p:cNvPr id="17428" name="Text Box 20"/>
          <p:cNvSpPr txBox="1">
            <a:spLocks noChangeArrowheads="1"/>
          </p:cNvSpPr>
          <p:nvPr/>
        </p:nvSpPr>
        <p:spPr bwMode="auto">
          <a:xfrm>
            <a:off x="5003800" y="260350"/>
            <a:ext cx="4140200" cy="579438"/>
          </a:xfrm>
          <a:prstGeom prst="rect">
            <a:avLst/>
          </a:prstGeom>
          <a:noFill/>
          <a:ln w="9525" algn="ctr">
            <a:noFill/>
            <a:miter lim="800000"/>
            <a:headEnd/>
            <a:tailEnd/>
          </a:ln>
          <a:effectLst/>
        </p:spPr>
        <p:txBody>
          <a:bodyPr>
            <a:spAutoFit/>
          </a:bodyPr>
          <a:lstStyle/>
          <a:p>
            <a:pPr algn="l">
              <a:spcBef>
                <a:spcPct val="50000"/>
              </a:spcBef>
            </a:pPr>
            <a:r>
              <a:rPr lang="en-GB" sz="3200" i="1" u="sng">
                <a:latin typeface="Comic Sans MS" pitchFamily="66" charset="0"/>
              </a:rPr>
              <a:t>MOINS LE QUART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17413"/>
                                        </p:tgtEl>
                                        <p:attrNameLst>
                                          <p:attrName>style.visibility</p:attrName>
                                        </p:attrNameLst>
                                      </p:cBhvr>
                                      <p:to>
                                        <p:strVal val="visible"/>
                                      </p:to>
                                    </p:set>
                                    <p:set>
                                      <p:cBhvr>
                                        <p:cTn id="15" dur="455" fill="hold">
                                          <p:stCondLst>
                                            <p:cond delay="0"/>
                                          </p:stCondLst>
                                        </p:cTn>
                                        <p:tgtEl>
                                          <p:spTgt spid="17413"/>
                                        </p:tgtEl>
                                        <p:attrNameLst>
                                          <p:attrName>style.rotation</p:attrName>
                                        </p:attrNameLst>
                                      </p:cBhvr>
                                      <p:to>
                                        <p:strVal val="-45.0"/>
                                      </p:to>
                                    </p:set>
                                    <p:anim calcmode="lin" valueType="num">
                                      <p:cBhvr>
                                        <p:cTn id="16" dur="455" fill="hold">
                                          <p:stCondLst>
                                            <p:cond delay="455"/>
                                          </p:stCondLst>
                                        </p:cTn>
                                        <p:tgtEl>
                                          <p:spTgt spid="17413"/>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17413"/>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17413"/>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17413"/>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grpId="0" nodeType="clickEffect">
                                  <p:stCondLst>
                                    <p:cond delay="0"/>
                                  </p:stCondLst>
                                  <p:iterate type="lt">
                                    <p:tmPct val="50000"/>
                                  </p:iterate>
                                  <p:childTnLst>
                                    <p:set>
                                      <p:cBhvr>
                                        <p:cTn id="23" dur="1" fill="hold">
                                          <p:stCondLst>
                                            <p:cond delay="0"/>
                                          </p:stCondLst>
                                        </p:cTn>
                                        <p:tgtEl>
                                          <p:spTgt spid="17428"/>
                                        </p:tgtEl>
                                        <p:attrNameLst>
                                          <p:attrName>style.visibility</p:attrName>
                                        </p:attrNameLst>
                                      </p:cBhvr>
                                      <p:to>
                                        <p:strVal val="visible"/>
                                      </p:to>
                                    </p:set>
                                    <p:set>
                                      <p:cBhvr>
                                        <p:cTn id="24" dur="455" fill="hold">
                                          <p:stCondLst>
                                            <p:cond delay="0"/>
                                          </p:stCondLst>
                                        </p:cTn>
                                        <p:tgtEl>
                                          <p:spTgt spid="17428"/>
                                        </p:tgtEl>
                                        <p:attrNameLst>
                                          <p:attrName>style.rotation</p:attrName>
                                        </p:attrNameLst>
                                      </p:cBhvr>
                                      <p:to>
                                        <p:strVal val="-45.0"/>
                                      </p:to>
                                    </p:set>
                                    <p:anim calcmode="lin" valueType="num">
                                      <p:cBhvr>
                                        <p:cTn id="25" dur="455" fill="hold">
                                          <p:stCondLst>
                                            <p:cond delay="455"/>
                                          </p:stCondLst>
                                        </p:cTn>
                                        <p:tgtEl>
                                          <p:spTgt spid="17428"/>
                                        </p:tgtEl>
                                        <p:attrNameLst>
                                          <p:attrName>style.rotation</p:attrName>
                                        </p:attrNameLst>
                                      </p:cBhvr>
                                      <p:tavLst>
                                        <p:tav tm="0">
                                          <p:val>
                                            <p:fltVal val="-45"/>
                                          </p:val>
                                        </p:tav>
                                        <p:tav tm="69900">
                                          <p:val>
                                            <p:fltVal val="45"/>
                                          </p:val>
                                        </p:tav>
                                        <p:tav tm="100000">
                                          <p:val>
                                            <p:fltVal val="0"/>
                                          </p:val>
                                        </p:tav>
                                      </p:tavLst>
                                    </p:anim>
                                    <p:anim calcmode="lin" valueType="num">
                                      <p:cBhvr>
                                        <p:cTn id="26" dur="455" fill="hold">
                                          <p:stCondLst>
                                            <p:cond delay="0"/>
                                          </p:stCondLst>
                                        </p:cTn>
                                        <p:tgtEl>
                                          <p:spTgt spid="17428"/>
                                        </p:tgtEl>
                                        <p:attrNameLst>
                                          <p:attrName>ppt_y</p:attrName>
                                        </p:attrNameLst>
                                      </p:cBhvr>
                                      <p:tavLst>
                                        <p:tav tm="0">
                                          <p:val>
                                            <p:strVal val="#ppt_y-1"/>
                                          </p:val>
                                        </p:tav>
                                        <p:tav tm="100000">
                                          <p:val>
                                            <p:strVal val="#ppt_y-(0.354*#ppt_w-0.172*#ppt_h)"/>
                                          </p:val>
                                        </p:tav>
                                      </p:tavLst>
                                    </p:anim>
                                    <p:anim calcmode="lin" valueType="num">
                                      <p:cBhvr>
                                        <p:cTn id="27" dur="156" decel="50000" autoRev="1" fill="hold">
                                          <p:stCondLst>
                                            <p:cond delay="455"/>
                                          </p:stCondLst>
                                        </p:cTn>
                                        <p:tgtEl>
                                          <p:spTgt spid="17428"/>
                                        </p:tgtEl>
                                        <p:attrNameLst>
                                          <p:attrName>ppt_y</p:attrName>
                                        </p:attrNameLst>
                                      </p:cBhvr>
                                      <p:tavLst>
                                        <p:tav tm="0">
                                          <p:val>
                                            <p:strVal val="#ppt_y-(0.354*#ppt_w-0.172*#ppt_h)"/>
                                          </p:val>
                                        </p:tav>
                                        <p:tav tm="100000">
                                          <p:val>
                                            <p:strVal val="#ppt_y-(0.354*#ppt_w-0.172*#ppt_h)-#ppt_h/2"/>
                                          </p:val>
                                        </p:tav>
                                      </p:tavLst>
                                    </p:anim>
                                    <p:anim calcmode="lin" valueType="num">
                                      <p:cBhvr>
                                        <p:cTn id="28" dur="136" fill="hold">
                                          <p:stCondLst>
                                            <p:cond delay="864"/>
                                          </p:stCondLst>
                                        </p:cTn>
                                        <p:tgtEl>
                                          <p:spTgt spid="17428"/>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3" grpId="0"/>
      <p:bldP spid="17414" grpId="0" animBg="1"/>
      <p:bldP spid="17415" grpId="0" animBg="1"/>
      <p:bldP spid="1742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6" name="Oval 4"/>
          <p:cNvSpPr>
            <a:spLocks noChangeArrowheads="1"/>
          </p:cNvSpPr>
          <p:nvPr/>
        </p:nvSpPr>
        <p:spPr bwMode="auto">
          <a:xfrm>
            <a:off x="1763713" y="908050"/>
            <a:ext cx="5545137" cy="5257800"/>
          </a:xfrm>
          <a:prstGeom prst="ellipse">
            <a:avLst/>
          </a:prstGeom>
          <a:solidFill>
            <a:srgbClr val="00FF00"/>
          </a:solidFill>
          <a:ln w="76200">
            <a:solidFill>
              <a:schemeClr val="tx2"/>
            </a:solidFill>
            <a:round/>
            <a:headEnd/>
            <a:tailEnd/>
          </a:ln>
          <a:effectLst/>
        </p:spPr>
        <p:txBody>
          <a:bodyPr wrap="none" anchor="ctr"/>
          <a:lstStyle/>
          <a:p>
            <a:endParaRPr lang="en-US"/>
          </a:p>
        </p:txBody>
      </p:sp>
      <p:sp>
        <p:nvSpPr>
          <p:cNvPr id="18437" name="Text Box 5"/>
          <p:cNvSpPr txBox="1">
            <a:spLocks noChangeArrowheads="1"/>
          </p:cNvSpPr>
          <p:nvPr/>
        </p:nvSpPr>
        <p:spPr bwMode="auto">
          <a:xfrm>
            <a:off x="395288" y="260350"/>
            <a:ext cx="4681537" cy="579438"/>
          </a:xfrm>
          <a:prstGeom prst="rect">
            <a:avLst/>
          </a:prstGeom>
          <a:noFill/>
          <a:ln w="9525">
            <a:noFill/>
            <a:miter lim="800000"/>
            <a:headEnd/>
            <a:tailEnd/>
          </a:ln>
          <a:effectLst/>
        </p:spPr>
        <p:txBody>
          <a:bodyPr>
            <a:spAutoFit/>
          </a:bodyPr>
          <a:lstStyle/>
          <a:p>
            <a:pPr>
              <a:spcBef>
                <a:spcPct val="50000"/>
              </a:spcBef>
            </a:pPr>
            <a:r>
              <a:rPr lang="en-GB" sz="3200">
                <a:latin typeface="Comic Sans MS" pitchFamily="66" charset="0"/>
              </a:rPr>
              <a:t>IL EST CINQ HEURES</a:t>
            </a:r>
          </a:p>
        </p:txBody>
      </p:sp>
      <p:sp>
        <p:nvSpPr>
          <p:cNvPr id="18438" name="Line 6"/>
          <p:cNvSpPr>
            <a:spLocks noChangeShapeType="1"/>
          </p:cNvSpPr>
          <p:nvPr/>
        </p:nvSpPr>
        <p:spPr bwMode="auto">
          <a:xfrm flipV="1">
            <a:off x="2195513" y="3429000"/>
            <a:ext cx="2232025" cy="71438"/>
          </a:xfrm>
          <a:prstGeom prst="line">
            <a:avLst/>
          </a:prstGeom>
          <a:noFill/>
          <a:ln w="88900">
            <a:solidFill>
              <a:schemeClr val="tx1"/>
            </a:solidFill>
            <a:round/>
            <a:headEnd type="triangle" w="lg" len="lg"/>
            <a:tailEnd type="none" w="lg" len="lg"/>
          </a:ln>
          <a:effectLst/>
        </p:spPr>
        <p:txBody>
          <a:bodyPr/>
          <a:lstStyle/>
          <a:p>
            <a:endParaRPr lang="en-US"/>
          </a:p>
        </p:txBody>
      </p:sp>
      <p:sp>
        <p:nvSpPr>
          <p:cNvPr id="18439" name="Line 7"/>
          <p:cNvSpPr>
            <a:spLocks noChangeShapeType="1"/>
          </p:cNvSpPr>
          <p:nvPr/>
        </p:nvSpPr>
        <p:spPr bwMode="auto">
          <a:xfrm flipH="1" flipV="1">
            <a:off x="4356100" y="3429000"/>
            <a:ext cx="1223963" cy="1079500"/>
          </a:xfrm>
          <a:prstGeom prst="line">
            <a:avLst/>
          </a:prstGeom>
          <a:noFill/>
          <a:ln w="88900">
            <a:solidFill>
              <a:schemeClr val="tx1"/>
            </a:solidFill>
            <a:round/>
            <a:headEnd type="triangle" w="lg" len="lg"/>
            <a:tailEnd type="none" w="lg" len="lg"/>
          </a:ln>
          <a:effectLst/>
        </p:spPr>
        <p:txBody>
          <a:bodyPr/>
          <a:lstStyle/>
          <a:p>
            <a:endParaRPr lang="en-US"/>
          </a:p>
        </p:txBody>
      </p:sp>
      <p:sp>
        <p:nvSpPr>
          <p:cNvPr id="18440" name="Text Box 8"/>
          <p:cNvSpPr txBox="1">
            <a:spLocks noChangeArrowheads="1"/>
          </p:cNvSpPr>
          <p:nvPr/>
        </p:nvSpPr>
        <p:spPr bwMode="auto">
          <a:xfrm>
            <a:off x="4284663" y="105251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12</a:t>
            </a:r>
          </a:p>
        </p:txBody>
      </p:sp>
      <p:sp>
        <p:nvSpPr>
          <p:cNvPr id="18441" name="Text Box 9"/>
          <p:cNvSpPr txBox="1">
            <a:spLocks noChangeArrowheads="1"/>
          </p:cNvSpPr>
          <p:nvPr/>
        </p:nvSpPr>
        <p:spPr bwMode="auto">
          <a:xfrm>
            <a:off x="5508625" y="1341438"/>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a:t>
            </a:r>
          </a:p>
        </p:txBody>
      </p:sp>
      <p:sp>
        <p:nvSpPr>
          <p:cNvPr id="18442" name="Text Box 10"/>
          <p:cNvSpPr txBox="1">
            <a:spLocks noChangeArrowheads="1"/>
          </p:cNvSpPr>
          <p:nvPr/>
        </p:nvSpPr>
        <p:spPr bwMode="auto">
          <a:xfrm>
            <a:off x="5508625" y="508476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5</a:t>
            </a:r>
          </a:p>
        </p:txBody>
      </p:sp>
      <p:sp>
        <p:nvSpPr>
          <p:cNvPr id="18443" name="Text Box 11"/>
          <p:cNvSpPr txBox="1">
            <a:spLocks noChangeArrowheads="1"/>
          </p:cNvSpPr>
          <p:nvPr/>
        </p:nvSpPr>
        <p:spPr bwMode="auto">
          <a:xfrm>
            <a:off x="6300788" y="42926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4</a:t>
            </a:r>
          </a:p>
        </p:txBody>
      </p:sp>
      <p:sp>
        <p:nvSpPr>
          <p:cNvPr id="18444" name="Text Box 12"/>
          <p:cNvSpPr txBox="1">
            <a:spLocks noChangeArrowheads="1"/>
          </p:cNvSpPr>
          <p:nvPr/>
        </p:nvSpPr>
        <p:spPr bwMode="auto">
          <a:xfrm>
            <a:off x="1763713" y="33575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9</a:t>
            </a:r>
          </a:p>
        </p:txBody>
      </p:sp>
      <p:sp>
        <p:nvSpPr>
          <p:cNvPr id="18445" name="Text Box 13"/>
          <p:cNvSpPr txBox="1">
            <a:spLocks noChangeArrowheads="1"/>
          </p:cNvSpPr>
          <p:nvPr/>
        </p:nvSpPr>
        <p:spPr bwMode="auto">
          <a:xfrm>
            <a:off x="6659563" y="32131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3</a:t>
            </a:r>
          </a:p>
        </p:txBody>
      </p:sp>
      <p:sp>
        <p:nvSpPr>
          <p:cNvPr id="18446" name="Text Box 14"/>
          <p:cNvSpPr txBox="1">
            <a:spLocks noChangeArrowheads="1"/>
          </p:cNvSpPr>
          <p:nvPr/>
        </p:nvSpPr>
        <p:spPr bwMode="auto">
          <a:xfrm>
            <a:off x="4284663" y="55165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6</a:t>
            </a:r>
          </a:p>
        </p:txBody>
      </p:sp>
      <p:sp>
        <p:nvSpPr>
          <p:cNvPr id="18447" name="Text Box 15"/>
          <p:cNvSpPr txBox="1">
            <a:spLocks noChangeArrowheads="1"/>
          </p:cNvSpPr>
          <p:nvPr/>
        </p:nvSpPr>
        <p:spPr bwMode="auto">
          <a:xfrm>
            <a:off x="2195513" y="2276475"/>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10</a:t>
            </a:r>
          </a:p>
        </p:txBody>
      </p:sp>
      <p:sp>
        <p:nvSpPr>
          <p:cNvPr id="18448" name="Text Box 16"/>
          <p:cNvSpPr txBox="1">
            <a:spLocks noChangeArrowheads="1"/>
          </p:cNvSpPr>
          <p:nvPr/>
        </p:nvSpPr>
        <p:spPr bwMode="auto">
          <a:xfrm>
            <a:off x="2987675" y="148431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11</a:t>
            </a:r>
          </a:p>
        </p:txBody>
      </p:sp>
      <p:sp>
        <p:nvSpPr>
          <p:cNvPr id="18449" name="Text Box 17"/>
          <p:cNvSpPr txBox="1">
            <a:spLocks noChangeArrowheads="1"/>
          </p:cNvSpPr>
          <p:nvPr/>
        </p:nvSpPr>
        <p:spPr bwMode="auto">
          <a:xfrm>
            <a:off x="6227763" y="2205038"/>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2</a:t>
            </a:r>
          </a:p>
        </p:txBody>
      </p:sp>
      <p:sp>
        <p:nvSpPr>
          <p:cNvPr id="18450" name="Text Box 18"/>
          <p:cNvSpPr txBox="1">
            <a:spLocks noChangeArrowheads="1"/>
          </p:cNvSpPr>
          <p:nvPr/>
        </p:nvSpPr>
        <p:spPr bwMode="auto">
          <a:xfrm>
            <a:off x="2916238" y="50847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7</a:t>
            </a:r>
          </a:p>
        </p:txBody>
      </p:sp>
      <p:sp>
        <p:nvSpPr>
          <p:cNvPr id="18451" name="Text Box 19"/>
          <p:cNvSpPr txBox="1">
            <a:spLocks noChangeArrowheads="1"/>
          </p:cNvSpPr>
          <p:nvPr/>
        </p:nvSpPr>
        <p:spPr bwMode="auto">
          <a:xfrm>
            <a:off x="2195513" y="42211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8</a:t>
            </a:r>
          </a:p>
        </p:txBody>
      </p:sp>
      <p:sp>
        <p:nvSpPr>
          <p:cNvPr id="18452" name="Text Box 20"/>
          <p:cNvSpPr txBox="1">
            <a:spLocks noChangeArrowheads="1"/>
          </p:cNvSpPr>
          <p:nvPr/>
        </p:nvSpPr>
        <p:spPr bwMode="auto">
          <a:xfrm>
            <a:off x="5003800" y="260350"/>
            <a:ext cx="4140200" cy="579438"/>
          </a:xfrm>
          <a:prstGeom prst="rect">
            <a:avLst/>
          </a:prstGeom>
          <a:noFill/>
          <a:ln w="9525" algn="ctr">
            <a:noFill/>
            <a:miter lim="800000"/>
            <a:headEnd/>
            <a:tailEnd/>
          </a:ln>
          <a:effectLst/>
        </p:spPr>
        <p:txBody>
          <a:bodyPr>
            <a:spAutoFit/>
          </a:bodyPr>
          <a:lstStyle/>
          <a:p>
            <a:pPr algn="l">
              <a:spcBef>
                <a:spcPct val="50000"/>
              </a:spcBef>
            </a:pPr>
            <a:r>
              <a:rPr lang="en-GB" sz="3200" i="1" u="sng">
                <a:latin typeface="Comic Sans MS" pitchFamily="66" charset="0"/>
              </a:rPr>
              <a:t>MOINS LE QUART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84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843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38" presetClass="entr" presetSubtype="0" accel="50000" fill="hold" grpId="0" nodeType="clickEffect">
                                  <p:stCondLst>
                                    <p:cond delay="0"/>
                                  </p:stCondLst>
                                  <p:iterate type="lt">
                                    <p:tmPct val="50000"/>
                                  </p:iterate>
                                  <p:childTnLst>
                                    <p:set>
                                      <p:cBhvr>
                                        <p:cTn id="14" dur="1" fill="hold">
                                          <p:stCondLst>
                                            <p:cond delay="0"/>
                                          </p:stCondLst>
                                        </p:cTn>
                                        <p:tgtEl>
                                          <p:spTgt spid="18437"/>
                                        </p:tgtEl>
                                        <p:attrNameLst>
                                          <p:attrName>style.visibility</p:attrName>
                                        </p:attrNameLst>
                                      </p:cBhvr>
                                      <p:to>
                                        <p:strVal val="visible"/>
                                      </p:to>
                                    </p:set>
                                    <p:set>
                                      <p:cBhvr>
                                        <p:cTn id="15" dur="455" fill="hold">
                                          <p:stCondLst>
                                            <p:cond delay="0"/>
                                          </p:stCondLst>
                                        </p:cTn>
                                        <p:tgtEl>
                                          <p:spTgt spid="18437"/>
                                        </p:tgtEl>
                                        <p:attrNameLst>
                                          <p:attrName>style.rotation</p:attrName>
                                        </p:attrNameLst>
                                      </p:cBhvr>
                                      <p:to>
                                        <p:strVal val="-45.0"/>
                                      </p:to>
                                    </p:set>
                                    <p:anim calcmode="lin" valueType="num">
                                      <p:cBhvr>
                                        <p:cTn id="16" dur="455" fill="hold">
                                          <p:stCondLst>
                                            <p:cond delay="455"/>
                                          </p:stCondLst>
                                        </p:cTn>
                                        <p:tgtEl>
                                          <p:spTgt spid="18437"/>
                                        </p:tgtEl>
                                        <p:attrNameLst>
                                          <p:attrName>style.rotation</p:attrName>
                                        </p:attrNameLst>
                                      </p:cBhvr>
                                      <p:tavLst>
                                        <p:tav tm="0">
                                          <p:val>
                                            <p:fltVal val="-45"/>
                                          </p:val>
                                        </p:tav>
                                        <p:tav tm="69900">
                                          <p:val>
                                            <p:fltVal val="45"/>
                                          </p:val>
                                        </p:tav>
                                        <p:tav tm="100000">
                                          <p:val>
                                            <p:fltVal val="0"/>
                                          </p:val>
                                        </p:tav>
                                      </p:tavLst>
                                    </p:anim>
                                    <p:anim calcmode="lin" valueType="num">
                                      <p:cBhvr>
                                        <p:cTn id="17" dur="455" fill="hold">
                                          <p:stCondLst>
                                            <p:cond delay="0"/>
                                          </p:stCondLst>
                                        </p:cTn>
                                        <p:tgtEl>
                                          <p:spTgt spid="18437"/>
                                        </p:tgtEl>
                                        <p:attrNameLst>
                                          <p:attrName>ppt_y</p:attrName>
                                        </p:attrNameLst>
                                      </p:cBhvr>
                                      <p:tavLst>
                                        <p:tav tm="0">
                                          <p:val>
                                            <p:strVal val="#ppt_y-1"/>
                                          </p:val>
                                        </p:tav>
                                        <p:tav tm="100000">
                                          <p:val>
                                            <p:strVal val="#ppt_y-(0.354*#ppt_w-0.172*#ppt_h)"/>
                                          </p:val>
                                        </p:tav>
                                      </p:tavLst>
                                    </p:anim>
                                    <p:anim calcmode="lin" valueType="num">
                                      <p:cBhvr>
                                        <p:cTn id="18" dur="156" decel="50000" autoRev="1" fill="hold">
                                          <p:stCondLst>
                                            <p:cond delay="455"/>
                                          </p:stCondLst>
                                        </p:cTn>
                                        <p:tgtEl>
                                          <p:spTgt spid="18437"/>
                                        </p:tgtEl>
                                        <p:attrNameLst>
                                          <p:attrName>ppt_y</p:attrName>
                                        </p:attrNameLst>
                                      </p:cBhvr>
                                      <p:tavLst>
                                        <p:tav tm="0">
                                          <p:val>
                                            <p:strVal val="#ppt_y-(0.354*#ppt_w-0.172*#ppt_h)"/>
                                          </p:val>
                                        </p:tav>
                                        <p:tav tm="100000">
                                          <p:val>
                                            <p:strVal val="#ppt_y-(0.354*#ppt_w-0.172*#ppt_h)-#ppt_h/2"/>
                                          </p:val>
                                        </p:tav>
                                      </p:tavLst>
                                    </p:anim>
                                    <p:anim calcmode="lin" valueType="num">
                                      <p:cBhvr>
                                        <p:cTn id="19" dur="136" fill="hold">
                                          <p:stCondLst>
                                            <p:cond delay="864"/>
                                          </p:stCondLst>
                                        </p:cTn>
                                        <p:tgtEl>
                                          <p:spTgt spid="18437"/>
                                        </p:tgtEl>
                                        <p:attrNameLst>
                                          <p:attrName>ppt_y</p:attrName>
                                        </p:attrNameLst>
                                      </p:cBhvr>
                                      <p:tavLst>
                                        <p:tav tm="0">
                                          <p:val>
                                            <p:strVal val="#ppt_y-(0.354*#ppt_w-0.172*#ppt_h)"/>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8" presetClass="entr" presetSubtype="0" accel="50000" fill="hold" grpId="0" nodeType="clickEffect">
                                  <p:stCondLst>
                                    <p:cond delay="0"/>
                                  </p:stCondLst>
                                  <p:iterate type="lt">
                                    <p:tmPct val="50000"/>
                                  </p:iterate>
                                  <p:childTnLst>
                                    <p:set>
                                      <p:cBhvr>
                                        <p:cTn id="23" dur="1" fill="hold">
                                          <p:stCondLst>
                                            <p:cond delay="0"/>
                                          </p:stCondLst>
                                        </p:cTn>
                                        <p:tgtEl>
                                          <p:spTgt spid="18452"/>
                                        </p:tgtEl>
                                        <p:attrNameLst>
                                          <p:attrName>style.visibility</p:attrName>
                                        </p:attrNameLst>
                                      </p:cBhvr>
                                      <p:to>
                                        <p:strVal val="visible"/>
                                      </p:to>
                                    </p:set>
                                    <p:set>
                                      <p:cBhvr>
                                        <p:cTn id="24" dur="455" fill="hold">
                                          <p:stCondLst>
                                            <p:cond delay="0"/>
                                          </p:stCondLst>
                                        </p:cTn>
                                        <p:tgtEl>
                                          <p:spTgt spid="18452"/>
                                        </p:tgtEl>
                                        <p:attrNameLst>
                                          <p:attrName>style.rotation</p:attrName>
                                        </p:attrNameLst>
                                      </p:cBhvr>
                                      <p:to>
                                        <p:strVal val="-45.0"/>
                                      </p:to>
                                    </p:set>
                                    <p:anim calcmode="lin" valueType="num">
                                      <p:cBhvr>
                                        <p:cTn id="25" dur="455" fill="hold">
                                          <p:stCondLst>
                                            <p:cond delay="455"/>
                                          </p:stCondLst>
                                        </p:cTn>
                                        <p:tgtEl>
                                          <p:spTgt spid="18452"/>
                                        </p:tgtEl>
                                        <p:attrNameLst>
                                          <p:attrName>style.rotation</p:attrName>
                                        </p:attrNameLst>
                                      </p:cBhvr>
                                      <p:tavLst>
                                        <p:tav tm="0">
                                          <p:val>
                                            <p:fltVal val="-45"/>
                                          </p:val>
                                        </p:tav>
                                        <p:tav tm="69900">
                                          <p:val>
                                            <p:fltVal val="45"/>
                                          </p:val>
                                        </p:tav>
                                        <p:tav tm="100000">
                                          <p:val>
                                            <p:fltVal val="0"/>
                                          </p:val>
                                        </p:tav>
                                      </p:tavLst>
                                    </p:anim>
                                    <p:anim calcmode="lin" valueType="num">
                                      <p:cBhvr>
                                        <p:cTn id="26" dur="455" fill="hold">
                                          <p:stCondLst>
                                            <p:cond delay="0"/>
                                          </p:stCondLst>
                                        </p:cTn>
                                        <p:tgtEl>
                                          <p:spTgt spid="18452"/>
                                        </p:tgtEl>
                                        <p:attrNameLst>
                                          <p:attrName>ppt_y</p:attrName>
                                        </p:attrNameLst>
                                      </p:cBhvr>
                                      <p:tavLst>
                                        <p:tav tm="0">
                                          <p:val>
                                            <p:strVal val="#ppt_y-1"/>
                                          </p:val>
                                        </p:tav>
                                        <p:tav tm="100000">
                                          <p:val>
                                            <p:strVal val="#ppt_y-(0.354*#ppt_w-0.172*#ppt_h)"/>
                                          </p:val>
                                        </p:tav>
                                      </p:tavLst>
                                    </p:anim>
                                    <p:anim calcmode="lin" valueType="num">
                                      <p:cBhvr>
                                        <p:cTn id="27" dur="156" decel="50000" autoRev="1" fill="hold">
                                          <p:stCondLst>
                                            <p:cond delay="455"/>
                                          </p:stCondLst>
                                        </p:cTn>
                                        <p:tgtEl>
                                          <p:spTgt spid="18452"/>
                                        </p:tgtEl>
                                        <p:attrNameLst>
                                          <p:attrName>ppt_y</p:attrName>
                                        </p:attrNameLst>
                                      </p:cBhvr>
                                      <p:tavLst>
                                        <p:tav tm="0">
                                          <p:val>
                                            <p:strVal val="#ppt_y-(0.354*#ppt_w-0.172*#ppt_h)"/>
                                          </p:val>
                                        </p:tav>
                                        <p:tav tm="100000">
                                          <p:val>
                                            <p:strVal val="#ppt_y-(0.354*#ppt_w-0.172*#ppt_h)-#ppt_h/2"/>
                                          </p:val>
                                        </p:tav>
                                      </p:tavLst>
                                    </p:anim>
                                    <p:anim calcmode="lin" valueType="num">
                                      <p:cBhvr>
                                        <p:cTn id="28" dur="136" fill="hold">
                                          <p:stCondLst>
                                            <p:cond delay="864"/>
                                          </p:stCondLst>
                                        </p:cTn>
                                        <p:tgtEl>
                                          <p:spTgt spid="18452"/>
                                        </p:tgtEl>
                                        <p:attrNameLst>
                                          <p:attrName>ppt_y</p:attrName>
                                        </p:attrNameLst>
                                      </p:cBhvr>
                                      <p:tavLst>
                                        <p:tav tm="0">
                                          <p:val>
                                            <p:strVal val="#ppt_y-(0.354*#ppt_w-0.172*#ppt_h)"/>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7" grpId="0"/>
      <p:bldP spid="18438" grpId="0" animBg="1"/>
      <p:bldP spid="18439" grpId="0" animBg="1"/>
      <p:bldP spid="1845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0" name="Oval 4"/>
          <p:cNvSpPr>
            <a:spLocks noChangeArrowheads="1"/>
          </p:cNvSpPr>
          <p:nvPr/>
        </p:nvSpPr>
        <p:spPr bwMode="auto">
          <a:xfrm>
            <a:off x="1692275" y="908050"/>
            <a:ext cx="5545138" cy="5257800"/>
          </a:xfrm>
          <a:prstGeom prst="ellipse">
            <a:avLst/>
          </a:prstGeom>
          <a:solidFill>
            <a:srgbClr val="00FF00"/>
          </a:solidFill>
          <a:ln w="76200">
            <a:solidFill>
              <a:schemeClr val="tx2"/>
            </a:solidFill>
            <a:round/>
            <a:headEnd/>
            <a:tailEnd/>
          </a:ln>
          <a:effectLst/>
        </p:spPr>
        <p:txBody>
          <a:bodyPr wrap="none" anchor="ctr"/>
          <a:lstStyle/>
          <a:p>
            <a:endParaRPr lang="en-US"/>
          </a:p>
        </p:txBody>
      </p:sp>
      <p:sp>
        <p:nvSpPr>
          <p:cNvPr id="19461" name="Text Box 5"/>
          <p:cNvSpPr txBox="1">
            <a:spLocks noChangeArrowheads="1"/>
          </p:cNvSpPr>
          <p:nvPr/>
        </p:nvSpPr>
        <p:spPr bwMode="auto">
          <a:xfrm>
            <a:off x="2484438" y="260350"/>
            <a:ext cx="4681537" cy="579438"/>
          </a:xfrm>
          <a:prstGeom prst="rect">
            <a:avLst/>
          </a:prstGeom>
          <a:noFill/>
          <a:ln w="9525">
            <a:noFill/>
            <a:miter lim="800000"/>
            <a:headEnd/>
            <a:tailEnd/>
          </a:ln>
          <a:effectLst/>
        </p:spPr>
        <p:txBody>
          <a:bodyPr>
            <a:spAutoFit/>
          </a:bodyPr>
          <a:lstStyle/>
          <a:p>
            <a:pPr>
              <a:spcBef>
                <a:spcPct val="50000"/>
              </a:spcBef>
            </a:pPr>
            <a:r>
              <a:rPr lang="en-GB" sz="3200">
                <a:latin typeface="Comic Sans MS" pitchFamily="66" charset="0"/>
              </a:rPr>
              <a:t>IL EST DEUX HEURES</a:t>
            </a:r>
          </a:p>
        </p:txBody>
      </p:sp>
      <p:sp>
        <p:nvSpPr>
          <p:cNvPr id="19462" name="Line 6"/>
          <p:cNvSpPr>
            <a:spLocks noChangeShapeType="1"/>
          </p:cNvSpPr>
          <p:nvPr/>
        </p:nvSpPr>
        <p:spPr bwMode="auto">
          <a:xfrm flipH="1">
            <a:off x="4284663" y="1700213"/>
            <a:ext cx="1366837" cy="1728787"/>
          </a:xfrm>
          <a:prstGeom prst="line">
            <a:avLst/>
          </a:prstGeom>
          <a:noFill/>
          <a:ln w="88900">
            <a:solidFill>
              <a:schemeClr val="tx1"/>
            </a:solidFill>
            <a:round/>
            <a:headEnd type="triangle" w="lg" len="lg"/>
            <a:tailEnd type="none" w="lg" len="lg"/>
          </a:ln>
          <a:effectLst/>
        </p:spPr>
        <p:txBody>
          <a:bodyPr/>
          <a:lstStyle/>
          <a:p>
            <a:endParaRPr lang="en-US"/>
          </a:p>
        </p:txBody>
      </p:sp>
      <p:sp>
        <p:nvSpPr>
          <p:cNvPr id="19463" name="Line 7"/>
          <p:cNvSpPr>
            <a:spLocks noChangeShapeType="1"/>
          </p:cNvSpPr>
          <p:nvPr/>
        </p:nvSpPr>
        <p:spPr bwMode="auto">
          <a:xfrm flipH="1">
            <a:off x="4284663" y="2997200"/>
            <a:ext cx="1655762" cy="360363"/>
          </a:xfrm>
          <a:prstGeom prst="line">
            <a:avLst/>
          </a:prstGeom>
          <a:noFill/>
          <a:ln w="88900">
            <a:solidFill>
              <a:schemeClr val="tx1"/>
            </a:solidFill>
            <a:round/>
            <a:headEnd type="triangle" w="lg" len="lg"/>
            <a:tailEnd type="none" w="lg" len="lg"/>
          </a:ln>
          <a:effectLst/>
        </p:spPr>
        <p:txBody>
          <a:bodyPr/>
          <a:lstStyle/>
          <a:p>
            <a:endParaRPr lang="en-US"/>
          </a:p>
        </p:txBody>
      </p:sp>
      <p:sp>
        <p:nvSpPr>
          <p:cNvPr id="19464" name="Text Box 8"/>
          <p:cNvSpPr txBox="1">
            <a:spLocks noChangeArrowheads="1"/>
          </p:cNvSpPr>
          <p:nvPr/>
        </p:nvSpPr>
        <p:spPr bwMode="auto">
          <a:xfrm>
            <a:off x="4284663" y="105251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12</a:t>
            </a:r>
          </a:p>
        </p:txBody>
      </p:sp>
      <p:sp>
        <p:nvSpPr>
          <p:cNvPr id="19465" name="Text Box 9"/>
          <p:cNvSpPr txBox="1">
            <a:spLocks noChangeArrowheads="1"/>
          </p:cNvSpPr>
          <p:nvPr/>
        </p:nvSpPr>
        <p:spPr bwMode="auto">
          <a:xfrm>
            <a:off x="5508625" y="1341438"/>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a:t>
            </a:r>
          </a:p>
        </p:txBody>
      </p:sp>
      <p:sp>
        <p:nvSpPr>
          <p:cNvPr id="19466" name="Text Box 10"/>
          <p:cNvSpPr txBox="1">
            <a:spLocks noChangeArrowheads="1"/>
          </p:cNvSpPr>
          <p:nvPr/>
        </p:nvSpPr>
        <p:spPr bwMode="auto">
          <a:xfrm>
            <a:off x="5508625" y="508476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5</a:t>
            </a:r>
          </a:p>
        </p:txBody>
      </p:sp>
      <p:sp>
        <p:nvSpPr>
          <p:cNvPr id="19467" name="Text Box 11"/>
          <p:cNvSpPr txBox="1">
            <a:spLocks noChangeArrowheads="1"/>
          </p:cNvSpPr>
          <p:nvPr/>
        </p:nvSpPr>
        <p:spPr bwMode="auto">
          <a:xfrm>
            <a:off x="6300788" y="42926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4</a:t>
            </a:r>
          </a:p>
        </p:txBody>
      </p:sp>
      <p:sp>
        <p:nvSpPr>
          <p:cNvPr id="19468" name="Text Box 12"/>
          <p:cNvSpPr txBox="1">
            <a:spLocks noChangeArrowheads="1"/>
          </p:cNvSpPr>
          <p:nvPr/>
        </p:nvSpPr>
        <p:spPr bwMode="auto">
          <a:xfrm>
            <a:off x="1763713" y="33575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9</a:t>
            </a:r>
          </a:p>
        </p:txBody>
      </p:sp>
      <p:sp>
        <p:nvSpPr>
          <p:cNvPr id="19469" name="Text Box 13"/>
          <p:cNvSpPr txBox="1">
            <a:spLocks noChangeArrowheads="1"/>
          </p:cNvSpPr>
          <p:nvPr/>
        </p:nvSpPr>
        <p:spPr bwMode="auto">
          <a:xfrm>
            <a:off x="6659563" y="32131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3</a:t>
            </a:r>
          </a:p>
        </p:txBody>
      </p:sp>
      <p:sp>
        <p:nvSpPr>
          <p:cNvPr id="19470" name="Text Box 14"/>
          <p:cNvSpPr txBox="1">
            <a:spLocks noChangeArrowheads="1"/>
          </p:cNvSpPr>
          <p:nvPr/>
        </p:nvSpPr>
        <p:spPr bwMode="auto">
          <a:xfrm>
            <a:off x="4284663" y="55165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6</a:t>
            </a:r>
          </a:p>
        </p:txBody>
      </p:sp>
      <p:sp>
        <p:nvSpPr>
          <p:cNvPr id="19471" name="Text Box 15"/>
          <p:cNvSpPr txBox="1">
            <a:spLocks noChangeArrowheads="1"/>
          </p:cNvSpPr>
          <p:nvPr/>
        </p:nvSpPr>
        <p:spPr bwMode="auto">
          <a:xfrm>
            <a:off x="2124075" y="2133600"/>
            <a:ext cx="576263"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10</a:t>
            </a:r>
          </a:p>
        </p:txBody>
      </p:sp>
      <p:sp>
        <p:nvSpPr>
          <p:cNvPr id="19472" name="Text Box 16"/>
          <p:cNvSpPr txBox="1">
            <a:spLocks noChangeArrowheads="1"/>
          </p:cNvSpPr>
          <p:nvPr/>
        </p:nvSpPr>
        <p:spPr bwMode="auto">
          <a:xfrm>
            <a:off x="2771775" y="1341438"/>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11</a:t>
            </a:r>
          </a:p>
        </p:txBody>
      </p:sp>
      <p:sp>
        <p:nvSpPr>
          <p:cNvPr id="19473" name="Text Box 17"/>
          <p:cNvSpPr txBox="1">
            <a:spLocks noChangeArrowheads="1"/>
          </p:cNvSpPr>
          <p:nvPr/>
        </p:nvSpPr>
        <p:spPr bwMode="auto">
          <a:xfrm>
            <a:off x="6227763" y="2205038"/>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2</a:t>
            </a:r>
          </a:p>
        </p:txBody>
      </p:sp>
      <p:sp>
        <p:nvSpPr>
          <p:cNvPr id="19474" name="Text Box 18"/>
          <p:cNvSpPr txBox="1">
            <a:spLocks noChangeArrowheads="1"/>
          </p:cNvSpPr>
          <p:nvPr/>
        </p:nvSpPr>
        <p:spPr bwMode="auto">
          <a:xfrm>
            <a:off x="2771775" y="5229225"/>
            <a:ext cx="576263"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7</a:t>
            </a:r>
          </a:p>
        </p:txBody>
      </p:sp>
      <p:sp>
        <p:nvSpPr>
          <p:cNvPr id="19475" name="Text Box 19"/>
          <p:cNvSpPr txBox="1">
            <a:spLocks noChangeArrowheads="1"/>
          </p:cNvSpPr>
          <p:nvPr/>
        </p:nvSpPr>
        <p:spPr bwMode="auto">
          <a:xfrm>
            <a:off x="2051050" y="4292600"/>
            <a:ext cx="576263"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8</a:t>
            </a:r>
          </a:p>
        </p:txBody>
      </p:sp>
      <p:sp>
        <p:nvSpPr>
          <p:cNvPr id="19477" name="Text Box 21"/>
          <p:cNvSpPr txBox="1">
            <a:spLocks noChangeArrowheads="1"/>
          </p:cNvSpPr>
          <p:nvPr/>
        </p:nvSpPr>
        <p:spPr bwMode="auto">
          <a:xfrm>
            <a:off x="5795963" y="1052513"/>
            <a:ext cx="2160587" cy="457200"/>
          </a:xfrm>
          <a:prstGeom prst="rect">
            <a:avLst/>
          </a:prstGeom>
          <a:noFill/>
          <a:ln w="9525" algn="ctr">
            <a:noFill/>
            <a:miter lim="800000"/>
            <a:headEnd/>
            <a:tailEnd/>
          </a:ln>
          <a:effectLst/>
        </p:spPr>
        <p:txBody>
          <a:bodyPr>
            <a:spAutoFit/>
          </a:bodyPr>
          <a:lstStyle/>
          <a:p>
            <a:pPr>
              <a:spcBef>
                <a:spcPct val="50000"/>
              </a:spcBef>
            </a:pPr>
            <a:r>
              <a:rPr lang="en-GB" sz="2400">
                <a:latin typeface="Comic Sans MS" pitchFamily="66" charset="0"/>
              </a:rPr>
              <a:t>CINQ</a:t>
            </a:r>
          </a:p>
        </p:txBody>
      </p:sp>
      <p:sp>
        <p:nvSpPr>
          <p:cNvPr id="19478" name="Line 22"/>
          <p:cNvSpPr>
            <a:spLocks noChangeShapeType="1"/>
          </p:cNvSpPr>
          <p:nvPr/>
        </p:nvSpPr>
        <p:spPr bwMode="auto">
          <a:xfrm flipH="1">
            <a:off x="4356100" y="2492375"/>
            <a:ext cx="2016125" cy="865188"/>
          </a:xfrm>
          <a:prstGeom prst="line">
            <a:avLst/>
          </a:prstGeom>
          <a:noFill/>
          <a:ln w="88900">
            <a:solidFill>
              <a:schemeClr val="tx1"/>
            </a:solidFill>
            <a:round/>
            <a:headEnd type="triangle" w="lg" len="lg"/>
            <a:tailEnd type="none" w="lg" len="lg"/>
          </a:ln>
          <a:effectLst/>
        </p:spPr>
        <p:txBody>
          <a:bodyPr/>
          <a:lstStyle/>
          <a:p>
            <a:endParaRPr lang="en-US"/>
          </a:p>
        </p:txBody>
      </p:sp>
      <p:sp>
        <p:nvSpPr>
          <p:cNvPr id="19479" name="Line 23"/>
          <p:cNvSpPr>
            <a:spLocks noChangeShapeType="1"/>
          </p:cNvSpPr>
          <p:nvPr/>
        </p:nvSpPr>
        <p:spPr bwMode="auto">
          <a:xfrm flipH="1" flipV="1">
            <a:off x="4284663" y="3429000"/>
            <a:ext cx="2159000" cy="1008063"/>
          </a:xfrm>
          <a:prstGeom prst="line">
            <a:avLst/>
          </a:prstGeom>
          <a:noFill/>
          <a:ln w="88900">
            <a:solidFill>
              <a:schemeClr val="tx1"/>
            </a:solidFill>
            <a:round/>
            <a:headEnd type="triangle" w="lg" len="lg"/>
            <a:tailEnd type="none" w="lg" len="lg"/>
          </a:ln>
          <a:effectLst/>
        </p:spPr>
        <p:txBody>
          <a:bodyPr/>
          <a:lstStyle/>
          <a:p>
            <a:endParaRPr lang="en-US"/>
          </a:p>
        </p:txBody>
      </p:sp>
      <p:sp>
        <p:nvSpPr>
          <p:cNvPr id="19480" name="Text Box 24"/>
          <p:cNvSpPr txBox="1">
            <a:spLocks noChangeArrowheads="1"/>
          </p:cNvSpPr>
          <p:nvPr/>
        </p:nvSpPr>
        <p:spPr bwMode="auto">
          <a:xfrm>
            <a:off x="6588125" y="2133600"/>
            <a:ext cx="2160588" cy="457200"/>
          </a:xfrm>
          <a:prstGeom prst="rect">
            <a:avLst/>
          </a:prstGeom>
          <a:noFill/>
          <a:ln w="9525" algn="ctr">
            <a:noFill/>
            <a:miter lim="800000"/>
            <a:headEnd/>
            <a:tailEnd/>
          </a:ln>
          <a:effectLst/>
        </p:spPr>
        <p:txBody>
          <a:bodyPr>
            <a:spAutoFit/>
          </a:bodyPr>
          <a:lstStyle/>
          <a:p>
            <a:pPr>
              <a:spcBef>
                <a:spcPct val="50000"/>
              </a:spcBef>
            </a:pPr>
            <a:r>
              <a:rPr lang="en-GB" sz="2400">
                <a:latin typeface="Comic Sans MS" pitchFamily="66" charset="0"/>
              </a:rPr>
              <a:t>DIX</a:t>
            </a:r>
          </a:p>
        </p:txBody>
      </p:sp>
      <p:sp>
        <p:nvSpPr>
          <p:cNvPr id="19481" name="Text Box 25"/>
          <p:cNvSpPr txBox="1">
            <a:spLocks noChangeArrowheads="1"/>
          </p:cNvSpPr>
          <p:nvPr/>
        </p:nvSpPr>
        <p:spPr bwMode="auto">
          <a:xfrm>
            <a:off x="6659563" y="4365625"/>
            <a:ext cx="2160587" cy="457200"/>
          </a:xfrm>
          <a:prstGeom prst="rect">
            <a:avLst/>
          </a:prstGeom>
          <a:noFill/>
          <a:ln w="9525" algn="ctr">
            <a:noFill/>
            <a:miter lim="800000"/>
            <a:headEnd/>
            <a:tailEnd/>
          </a:ln>
          <a:effectLst/>
        </p:spPr>
        <p:txBody>
          <a:bodyPr>
            <a:spAutoFit/>
          </a:bodyPr>
          <a:lstStyle/>
          <a:p>
            <a:pPr>
              <a:spcBef>
                <a:spcPct val="50000"/>
              </a:spcBef>
            </a:pPr>
            <a:r>
              <a:rPr lang="en-GB" sz="2400">
                <a:latin typeface="Comic Sans MS" pitchFamily="66" charset="0"/>
              </a:rPr>
              <a:t>VINGT</a:t>
            </a:r>
          </a:p>
        </p:txBody>
      </p:sp>
      <p:sp>
        <p:nvSpPr>
          <p:cNvPr id="19482" name="Line 26"/>
          <p:cNvSpPr>
            <a:spLocks noChangeShapeType="1"/>
          </p:cNvSpPr>
          <p:nvPr/>
        </p:nvSpPr>
        <p:spPr bwMode="auto">
          <a:xfrm flipH="1" flipV="1">
            <a:off x="4284663" y="3357563"/>
            <a:ext cx="1439862" cy="1800225"/>
          </a:xfrm>
          <a:prstGeom prst="line">
            <a:avLst/>
          </a:prstGeom>
          <a:noFill/>
          <a:ln w="88900">
            <a:solidFill>
              <a:schemeClr val="tx1"/>
            </a:solidFill>
            <a:round/>
            <a:headEnd type="triangle" w="lg" len="lg"/>
            <a:tailEnd type="none" w="lg" len="lg"/>
          </a:ln>
          <a:effectLst/>
        </p:spPr>
        <p:txBody>
          <a:bodyPr/>
          <a:lstStyle/>
          <a:p>
            <a:endParaRPr lang="en-US"/>
          </a:p>
        </p:txBody>
      </p:sp>
      <p:sp>
        <p:nvSpPr>
          <p:cNvPr id="19483" name="Text Box 27"/>
          <p:cNvSpPr txBox="1">
            <a:spLocks noChangeArrowheads="1"/>
          </p:cNvSpPr>
          <p:nvPr/>
        </p:nvSpPr>
        <p:spPr bwMode="auto">
          <a:xfrm>
            <a:off x="6011863" y="5516563"/>
            <a:ext cx="2592387" cy="457200"/>
          </a:xfrm>
          <a:prstGeom prst="rect">
            <a:avLst/>
          </a:prstGeom>
          <a:noFill/>
          <a:ln w="9525" algn="ctr">
            <a:noFill/>
            <a:miter lim="800000"/>
            <a:headEnd/>
            <a:tailEnd/>
          </a:ln>
          <a:effectLst/>
        </p:spPr>
        <p:txBody>
          <a:bodyPr>
            <a:spAutoFit/>
          </a:bodyPr>
          <a:lstStyle/>
          <a:p>
            <a:pPr>
              <a:spcBef>
                <a:spcPct val="50000"/>
              </a:spcBef>
            </a:pPr>
            <a:r>
              <a:rPr lang="en-GB" sz="2400">
                <a:latin typeface="Comic Sans MS" pitchFamily="66" charset="0"/>
              </a:rPr>
              <a:t>VINGT-CINQ</a:t>
            </a:r>
          </a:p>
        </p:txBody>
      </p:sp>
      <p:sp>
        <p:nvSpPr>
          <p:cNvPr id="19485" name="Line 29"/>
          <p:cNvSpPr>
            <a:spLocks noChangeShapeType="1"/>
          </p:cNvSpPr>
          <p:nvPr/>
        </p:nvSpPr>
        <p:spPr bwMode="auto">
          <a:xfrm flipV="1">
            <a:off x="3203575" y="3213100"/>
            <a:ext cx="1152525" cy="2160588"/>
          </a:xfrm>
          <a:prstGeom prst="line">
            <a:avLst/>
          </a:prstGeom>
          <a:noFill/>
          <a:ln w="88900">
            <a:solidFill>
              <a:schemeClr val="tx1"/>
            </a:solidFill>
            <a:round/>
            <a:headEnd type="triangle" w="lg" len="lg"/>
            <a:tailEnd type="none" w="lg" len="lg"/>
          </a:ln>
          <a:effectLst/>
        </p:spPr>
        <p:txBody>
          <a:bodyPr/>
          <a:lstStyle/>
          <a:p>
            <a:endParaRPr lang="en-US"/>
          </a:p>
        </p:txBody>
      </p:sp>
      <p:sp>
        <p:nvSpPr>
          <p:cNvPr id="19486" name="Text Box 30"/>
          <p:cNvSpPr txBox="1">
            <a:spLocks noChangeArrowheads="1"/>
          </p:cNvSpPr>
          <p:nvPr/>
        </p:nvSpPr>
        <p:spPr bwMode="auto">
          <a:xfrm>
            <a:off x="395288" y="5661025"/>
            <a:ext cx="2592387" cy="457200"/>
          </a:xfrm>
          <a:prstGeom prst="rect">
            <a:avLst/>
          </a:prstGeom>
          <a:noFill/>
          <a:ln w="9525" algn="ctr">
            <a:noFill/>
            <a:miter lim="800000"/>
            <a:headEnd/>
            <a:tailEnd/>
          </a:ln>
          <a:effectLst/>
        </p:spPr>
        <p:txBody>
          <a:bodyPr>
            <a:spAutoFit/>
          </a:bodyPr>
          <a:lstStyle/>
          <a:p>
            <a:pPr>
              <a:spcBef>
                <a:spcPct val="50000"/>
              </a:spcBef>
            </a:pPr>
            <a:r>
              <a:rPr lang="en-GB" sz="2400">
                <a:latin typeface="Comic Sans MS" pitchFamily="66" charset="0"/>
              </a:rPr>
              <a:t>TRENTE-CINQ</a:t>
            </a:r>
          </a:p>
        </p:txBody>
      </p:sp>
      <p:sp>
        <p:nvSpPr>
          <p:cNvPr id="19487" name="Line 31"/>
          <p:cNvSpPr>
            <a:spLocks noChangeShapeType="1"/>
          </p:cNvSpPr>
          <p:nvPr/>
        </p:nvSpPr>
        <p:spPr bwMode="auto">
          <a:xfrm flipV="1">
            <a:off x="2411413" y="3357563"/>
            <a:ext cx="1873250" cy="1079500"/>
          </a:xfrm>
          <a:prstGeom prst="line">
            <a:avLst/>
          </a:prstGeom>
          <a:noFill/>
          <a:ln w="88900">
            <a:solidFill>
              <a:schemeClr val="tx1"/>
            </a:solidFill>
            <a:round/>
            <a:headEnd type="triangle" w="lg" len="lg"/>
            <a:tailEnd type="none" w="lg" len="lg"/>
          </a:ln>
          <a:effectLst/>
        </p:spPr>
        <p:txBody>
          <a:bodyPr/>
          <a:lstStyle/>
          <a:p>
            <a:endParaRPr lang="en-US"/>
          </a:p>
        </p:txBody>
      </p:sp>
      <p:sp>
        <p:nvSpPr>
          <p:cNvPr id="19488" name="Text Box 32"/>
          <p:cNvSpPr txBox="1">
            <a:spLocks noChangeArrowheads="1"/>
          </p:cNvSpPr>
          <p:nvPr/>
        </p:nvSpPr>
        <p:spPr bwMode="auto">
          <a:xfrm>
            <a:off x="0" y="4652963"/>
            <a:ext cx="2592388" cy="457200"/>
          </a:xfrm>
          <a:prstGeom prst="rect">
            <a:avLst/>
          </a:prstGeom>
          <a:noFill/>
          <a:ln w="9525" algn="ctr">
            <a:noFill/>
            <a:miter lim="800000"/>
            <a:headEnd/>
            <a:tailEnd/>
          </a:ln>
          <a:effectLst/>
        </p:spPr>
        <p:txBody>
          <a:bodyPr>
            <a:spAutoFit/>
          </a:bodyPr>
          <a:lstStyle/>
          <a:p>
            <a:pPr algn="l">
              <a:spcBef>
                <a:spcPct val="50000"/>
              </a:spcBef>
            </a:pPr>
            <a:r>
              <a:rPr lang="en-GB" sz="2400">
                <a:latin typeface="Comic Sans MS" pitchFamily="66" charset="0"/>
              </a:rPr>
              <a:t>QUARANTE</a:t>
            </a:r>
          </a:p>
        </p:txBody>
      </p:sp>
      <p:sp>
        <p:nvSpPr>
          <p:cNvPr id="19489" name="Line 33"/>
          <p:cNvSpPr>
            <a:spLocks noChangeShapeType="1"/>
          </p:cNvSpPr>
          <p:nvPr/>
        </p:nvSpPr>
        <p:spPr bwMode="auto">
          <a:xfrm>
            <a:off x="2555875" y="2492375"/>
            <a:ext cx="1800225" cy="792163"/>
          </a:xfrm>
          <a:prstGeom prst="line">
            <a:avLst/>
          </a:prstGeom>
          <a:noFill/>
          <a:ln w="88900">
            <a:solidFill>
              <a:schemeClr val="tx1"/>
            </a:solidFill>
            <a:round/>
            <a:headEnd type="triangle" w="lg" len="lg"/>
            <a:tailEnd type="none" w="lg" len="lg"/>
          </a:ln>
          <a:effectLst/>
        </p:spPr>
        <p:txBody>
          <a:bodyPr/>
          <a:lstStyle/>
          <a:p>
            <a:endParaRPr lang="en-US"/>
          </a:p>
        </p:txBody>
      </p:sp>
      <p:sp>
        <p:nvSpPr>
          <p:cNvPr id="19490" name="Text Box 34"/>
          <p:cNvSpPr txBox="1">
            <a:spLocks noChangeArrowheads="1"/>
          </p:cNvSpPr>
          <p:nvPr/>
        </p:nvSpPr>
        <p:spPr bwMode="auto">
          <a:xfrm>
            <a:off x="0" y="1916113"/>
            <a:ext cx="2592388" cy="457200"/>
          </a:xfrm>
          <a:prstGeom prst="rect">
            <a:avLst/>
          </a:prstGeom>
          <a:noFill/>
          <a:ln w="9525" algn="ctr">
            <a:noFill/>
            <a:miter lim="800000"/>
            <a:headEnd/>
            <a:tailEnd/>
          </a:ln>
          <a:effectLst/>
        </p:spPr>
        <p:txBody>
          <a:bodyPr>
            <a:spAutoFit/>
          </a:bodyPr>
          <a:lstStyle/>
          <a:p>
            <a:pPr algn="l">
              <a:spcBef>
                <a:spcPct val="50000"/>
              </a:spcBef>
            </a:pPr>
            <a:r>
              <a:rPr lang="en-GB" sz="2400">
                <a:latin typeface="Comic Sans MS" pitchFamily="66" charset="0"/>
              </a:rPr>
              <a:t>CINQUANTE</a:t>
            </a:r>
          </a:p>
        </p:txBody>
      </p:sp>
      <p:sp>
        <p:nvSpPr>
          <p:cNvPr id="19491" name="Line 35"/>
          <p:cNvSpPr>
            <a:spLocks noChangeShapeType="1"/>
          </p:cNvSpPr>
          <p:nvPr/>
        </p:nvSpPr>
        <p:spPr bwMode="auto">
          <a:xfrm>
            <a:off x="3132138" y="1844675"/>
            <a:ext cx="1223962" cy="1439863"/>
          </a:xfrm>
          <a:prstGeom prst="line">
            <a:avLst/>
          </a:prstGeom>
          <a:noFill/>
          <a:ln w="88900">
            <a:solidFill>
              <a:schemeClr val="tx1"/>
            </a:solidFill>
            <a:round/>
            <a:headEnd type="triangle" w="lg" len="lg"/>
            <a:tailEnd type="none" w="lg" len="lg"/>
          </a:ln>
          <a:effectLst/>
        </p:spPr>
        <p:txBody>
          <a:bodyPr/>
          <a:lstStyle/>
          <a:p>
            <a:endParaRPr lang="en-US"/>
          </a:p>
        </p:txBody>
      </p:sp>
      <p:sp>
        <p:nvSpPr>
          <p:cNvPr id="19492" name="Text Box 36"/>
          <p:cNvSpPr txBox="1">
            <a:spLocks noChangeArrowheads="1"/>
          </p:cNvSpPr>
          <p:nvPr/>
        </p:nvSpPr>
        <p:spPr bwMode="auto">
          <a:xfrm>
            <a:off x="0" y="1052513"/>
            <a:ext cx="2987675" cy="427037"/>
          </a:xfrm>
          <a:prstGeom prst="rect">
            <a:avLst/>
          </a:prstGeom>
          <a:noFill/>
          <a:ln w="9525" algn="ctr">
            <a:noFill/>
            <a:miter lim="800000"/>
            <a:headEnd/>
            <a:tailEnd/>
          </a:ln>
          <a:effectLst/>
        </p:spPr>
        <p:txBody>
          <a:bodyPr>
            <a:spAutoFit/>
          </a:bodyPr>
          <a:lstStyle/>
          <a:p>
            <a:pPr algn="l">
              <a:spcBef>
                <a:spcPct val="50000"/>
              </a:spcBef>
            </a:pPr>
            <a:r>
              <a:rPr lang="en-GB" sz="2200">
                <a:latin typeface="Comic Sans MS" pitchFamily="66" charset="0"/>
              </a:rPr>
              <a:t>CINQUANTE-CINQ</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46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947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grpId="1" nodeType="clickEffect">
                                  <p:stCondLst>
                                    <p:cond delay="0"/>
                                  </p:stCondLst>
                                  <p:childTnLst>
                                    <p:set>
                                      <p:cBhvr>
                                        <p:cTn id="14" dur="1" fill="hold">
                                          <p:stCondLst>
                                            <p:cond delay="0"/>
                                          </p:stCondLst>
                                        </p:cTn>
                                        <p:tgtEl>
                                          <p:spTgt spid="19462"/>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947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947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948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xit" presetSubtype="0" fill="hold" grpId="1" nodeType="clickEffect">
                                  <p:stCondLst>
                                    <p:cond delay="0"/>
                                  </p:stCondLst>
                                  <p:childTnLst>
                                    <p:set>
                                      <p:cBhvr>
                                        <p:cTn id="30" dur="1" fill="hold">
                                          <p:stCondLst>
                                            <p:cond delay="0"/>
                                          </p:stCondLst>
                                        </p:cTn>
                                        <p:tgtEl>
                                          <p:spTgt spid="1947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grpId="1" nodeType="clickEffect">
                                  <p:stCondLst>
                                    <p:cond delay="0"/>
                                  </p:stCondLst>
                                  <p:childTnLst>
                                    <p:set>
                                      <p:cBhvr>
                                        <p:cTn id="34" dur="1" fill="hold">
                                          <p:stCondLst>
                                            <p:cond delay="0"/>
                                          </p:stCondLst>
                                        </p:cTn>
                                        <p:tgtEl>
                                          <p:spTgt spid="19480"/>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9479"/>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9481"/>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19479"/>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1" nodeType="clickEffect">
                                  <p:stCondLst>
                                    <p:cond delay="0"/>
                                  </p:stCondLst>
                                  <p:childTnLst>
                                    <p:set>
                                      <p:cBhvr>
                                        <p:cTn id="50" dur="1" fill="hold">
                                          <p:stCondLst>
                                            <p:cond delay="0"/>
                                          </p:stCondLst>
                                        </p:cTn>
                                        <p:tgtEl>
                                          <p:spTgt spid="19481"/>
                                        </p:tgtEl>
                                        <p:attrNameLst>
                                          <p:attrName>style.visibility</p:attrName>
                                        </p:attrNameLst>
                                      </p:cBhvr>
                                      <p:to>
                                        <p:strVal val="hidden"/>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948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948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xit" presetSubtype="0" fill="hold" grpId="1" nodeType="clickEffect">
                                  <p:stCondLst>
                                    <p:cond delay="0"/>
                                  </p:stCondLst>
                                  <p:childTnLst>
                                    <p:set>
                                      <p:cBhvr>
                                        <p:cTn id="62" dur="1" fill="hold">
                                          <p:stCondLst>
                                            <p:cond delay="0"/>
                                          </p:stCondLst>
                                        </p:cTn>
                                        <p:tgtEl>
                                          <p:spTgt spid="19482"/>
                                        </p:tgtEl>
                                        <p:attrNameLst>
                                          <p:attrName>style.visibility</p:attrName>
                                        </p:attrNameLst>
                                      </p:cBhvr>
                                      <p:to>
                                        <p:strVal val="hidden"/>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1" nodeType="clickEffect">
                                  <p:stCondLst>
                                    <p:cond delay="0"/>
                                  </p:stCondLst>
                                  <p:childTnLst>
                                    <p:set>
                                      <p:cBhvr>
                                        <p:cTn id="66" dur="1" fill="hold">
                                          <p:stCondLst>
                                            <p:cond delay="0"/>
                                          </p:stCondLst>
                                        </p:cTn>
                                        <p:tgtEl>
                                          <p:spTgt spid="19483"/>
                                        </p:tgtEl>
                                        <p:attrNameLst>
                                          <p:attrName>style.visibility</p:attrName>
                                        </p:attrNameLst>
                                      </p:cBhvr>
                                      <p:to>
                                        <p:strVal val="hidden"/>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1948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1948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xit" presetSubtype="0" fill="hold" grpId="1" nodeType="clickEffect">
                                  <p:stCondLst>
                                    <p:cond delay="0"/>
                                  </p:stCondLst>
                                  <p:childTnLst>
                                    <p:set>
                                      <p:cBhvr>
                                        <p:cTn id="78" dur="1" fill="hold">
                                          <p:stCondLst>
                                            <p:cond delay="0"/>
                                          </p:stCondLst>
                                        </p:cTn>
                                        <p:tgtEl>
                                          <p:spTgt spid="19485"/>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1" presetClass="exit" presetSubtype="0" fill="hold" grpId="1" nodeType="clickEffect">
                                  <p:stCondLst>
                                    <p:cond delay="0"/>
                                  </p:stCondLst>
                                  <p:childTnLst>
                                    <p:set>
                                      <p:cBhvr>
                                        <p:cTn id="82" dur="1" fill="hold">
                                          <p:stCondLst>
                                            <p:cond delay="0"/>
                                          </p:stCondLst>
                                        </p:cTn>
                                        <p:tgtEl>
                                          <p:spTgt spid="19486"/>
                                        </p:tgtEl>
                                        <p:attrNameLst>
                                          <p:attrName>style.visibility</p:attrName>
                                        </p:attrNameLst>
                                      </p:cBhvr>
                                      <p:to>
                                        <p:strVal val="hidden"/>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9487"/>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grpId="0" nodeType="clickEffect">
                                  <p:stCondLst>
                                    <p:cond delay="0"/>
                                  </p:stCondLst>
                                  <p:childTnLst>
                                    <p:set>
                                      <p:cBhvr>
                                        <p:cTn id="90" dur="1" fill="hold">
                                          <p:stCondLst>
                                            <p:cond delay="0"/>
                                          </p:stCondLst>
                                        </p:cTn>
                                        <p:tgtEl>
                                          <p:spTgt spid="19488"/>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xit" presetSubtype="0" fill="hold" grpId="1" nodeType="clickEffect">
                                  <p:stCondLst>
                                    <p:cond delay="0"/>
                                  </p:stCondLst>
                                  <p:childTnLst>
                                    <p:set>
                                      <p:cBhvr>
                                        <p:cTn id="94" dur="1" fill="hold">
                                          <p:stCondLst>
                                            <p:cond delay="0"/>
                                          </p:stCondLst>
                                        </p:cTn>
                                        <p:tgtEl>
                                          <p:spTgt spid="19487"/>
                                        </p:tgtEl>
                                        <p:attrNameLst>
                                          <p:attrName>style.visibility</p:attrName>
                                        </p:attrNameLst>
                                      </p:cBhvr>
                                      <p:to>
                                        <p:strVal val="hidden"/>
                                      </p:to>
                                    </p:set>
                                  </p:childTnLst>
                                </p:cTn>
                              </p:par>
                            </p:childTnLst>
                          </p:cTn>
                        </p:par>
                      </p:childTnLst>
                    </p:cTn>
                  </p:par>
                  <p:par>
                    <p:cTn id="95" fill="hold">
                      <p:stCondLst>
                        <p:cond delay="indefinite"/>
                      </p:stCondLst>
                      <p:childTnLst>
                        <p:par>
                          <p:cTn id="96" fill="hold">
                            <p:stCondLst>
                              <p:cond delay="0"/>
                            </p:stCondLst>
                            <p:childTnLst>
                              <p:par>
                                <p:cTn id="97" presetID="1" presetClass="exit" presetSubtype="0" fill="hold" grpId="1" nodeType="clickEffect">
                                  <p:stCondLst>
                                    <p:cond delay="0"/>
                                  </p:stCondLst>
                                  <p:childTnLst>
                                    <p:set>
                                      <p:cBhvr>
                                        <p:cTn id="98" dur="1" fill="hold">
                                          <p:stCondLst>
                                            <p:cond delay="0"/>
                                          </p:stCondLst>
                                        </p:cTn>
                                        <p:tgtEl>
                                          <p:spTgt spid="19488"/>
                                        </p:tgtEl>
                                        <p:attrNameLst>
                                          <p:attrName>style.visibility</p:attrName>
                                        </p:attrNameLst>
                                      </p:cBhvr>
                                      <p:to>
                                        <p:strVal val="hidden"/>
                                      </p:to>
                                    </p:set>
                                  </p:childTnLst>
                                </p:cTn>
                              </p:par>
                            </p:childTnLst>
                          </p:cTn>
                        </p:par>
                      </p:childTnLst>
                    </p:cTn>
                  </p:par>
                  <p:par>
                    <p:cTn id="99" fill="hold">
                      <p:stCondLst>
                        <p:cond delay="indefinite"/>
                      </p:stCondLst>
                      <p:childTnLst>
                        <p:par>
                          <p:cTn id="100" fill="hold">
                            <p:stCondLst>
                              <p:cond delay="0"/>
                            </p:stCondLst>
                            <p:childTnLst>
                              <p:par>
                                <p:cTn id="101" presetID="1" presetClass="entr" presetSubtype="0" fill="hold" grpId="0" nodeType="clickEffect">
                                  <p:stCondLst>
                                    <p:cond delay="0"/>
                                  </p:stCondLst>
                                  <p:childTnLst>
                                    <p:set>
                                      <p:cBhvr>
                                        <p:cTn id="102" dur="1" fill="hold">
                                          <p:stCondLst>
                                            <p:cond delay="0"/>
                                          </p:stCondLst>
                                        </p:cTn>
                                        <p:tgtEl>
                                          <p:spTgt spid="19489"/>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9490"/>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xit" presetSubtype="0" fill="hold" grpId="1" nodeType="clickEffect">
                                  <p:stCondLst>
                                    <p:cond delay="0"/>
                                  </p:stCondLst>
                                  <p:childTnLst>
                                    <p:set>
                                      <p:cBhvr>
                                        <p:cTn id="110" dur="1" fill="hold">
                                          <p:stCondLst>
                                            <p:cond delay="0"/>
                                          </p:stCondLst>
                                        </p:cTn>
                                        <p:tgtEl>
                                          <p:spTgt spid="19489"/>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1" presetClass="exit" presetSubtype="0" fill="hold" grpId="1" nodeType="clickEffect">
                                  <p:stCondLst>
                                    <p:cond delay="0"/>
                                  </p:stCondLst>
                                  <p:childTnLst>
                                    <p:set>
                                      <p:cBhvr>
                                        <p:cTn id="114" dur="1" fill="hold">
                                          <p:stCondLst>
                                            <p:cond delay="0"/>
                                          </p:stCondLst>
                                        </p:cTn>
                                        <p:tgtEl>
                                          <p:spTgt spid="19490"/>
                                        </p:tgtEl>
                                        <p:attrNameLst>
                                          <p:attrName>style.visibility</p:attrName>
                                        </p:attrNameLst>
                                      </p:cBhvr>
                                      <p:to>
                                        <p:strVal val="hidden"/>
                                      </p:to>
                                    </p:set>
                                  </p:childTnLst>
                                </p:cTn>
                              </p:par>
                            </p:childTnLst>
                          </p:cTn>
                        </p:par>
                      </p:childTnLst>
                    </p:cTn>
                  </p:par>
                  <p:par>
                    <p:cTn id="115" fill="hold">
                      <p:stCondLst>
                        <p:cond delay="indefinite"/>
                      </p:stCondLst>
                      <p:childTnLst>
                        <p:par>
                          <p:cTn id="116" fill="hold">
                            <p:stCondLst>
                              <p:cond delay="0"/>
                            </p:stCondLst>
                            <p:childTnLst>
                              <p:par>
                                <p:cTn id="117" presetID="1" presetClass="entr" presetSubtype="0" fill="hold" grpId="0" nodeType="clickEffect">
                                  <p:stCondLst>
                                    <p:cond delay="0"/>
                                  </p:stCondLst>
                                  <p:childTnLst>
                                    <p:set>
                                      <p:cBhvr>
                                        <p:cTn id="118" dur="1" fill="hold">
                                          <p:stCondLst>
                                            <p:cond delay="0"/>
                                          </p:stCondLst>
                                        </p:cTn>
                                        <p:tgtEl>
                                          <p:spTgt spid="19491"/>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 presetClass="entr" presetSubtype="0" fill="hold" grpId="0" nodeType="clickEffect">
                                  <p:stCondLst>
                                    <p:cond delay="0"/>
                                  </p:stCondLst>
                                  <p:childTnLst>
                                    <p:set>
                                      <p:cBhvr>
                                        <p:cTn id="122" dur="1" fill="hold">
                                          <p:stCondLst>
                                            <p:cond delay="0"/>
                                          </p:stCondLst>
                                        </p:cTn>
                                        <p:tgtEl>
                                          <p:spTgt spid="19492"/>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xit" presetSubtype="0" fill="hold" grpId="1" nodeType="clickEffect">
                                  <p:stCondLst>
                                    <p:cond delay="0"/>
                                  </p:stCondLst>
                                  <p:childTnLst>
                                    <p:set>
                                      <p:cBhvr>
                                        <p:cTn id="126" dur="1" fill="hold">
                                          <p:stCondLst>
                                            <p:cond delay="0"/>
                                          </p:stCondLst>
                                        </p:cTn>
                                        <p:tgtEl>
                                          <p:spTgt spid="19491"/>
                                        </p:tgtEl>
                                        <p:attrNameLst>
                                          <p:attrName>style.visibility</p:attrName>
                                        </p:attrNameLst>
                                      </p:cBhvr>
                                      <p:to>
                                        <p:strVal val="hidden"/>
                                      </p:to>
                                    </p:set>
                                  </p:childTnLst>
                                </p:cTn>
                              </p:par>
                            </p:childTnLst>
                          </p:cTn>
                        </p:par>
                      </p:childTnLst>
                    </p:cTn>
                  </p:par>
                  <p:par>
                    <p:cTn id="127" fill="hold">
                      <p:stCondLst>
                        <p:cond delay="indefinite"/>
                      </p:stCondLst>
                      <p:childTnLst>
                        <p:par>
                          <p:cTn id="128" fill="hold">
                            <p:stCondLst>
                              <p:cond delay="0"/>
                            </p:stCondLst>
                            <p:childTnLst>
                              <p:par>
                                <p:cTn id="129" presetID="1" presetClass="exit" presetSubtype="0" fill="hold" grpId="1" nodeType="clickEffect">
                                  <p:stCondLst>
                                    <p:cond delay="0"/>
                                  </p:stCondLst>
                                  <p:childTnLst>
                                    <p:set>
                                      <p:cBhvr>
                                        <p:cTn id="130" dur="1" fill="hold">
                                          <p:stCondLst>
                                            <p:cond delay="0"/>
                                          </p:stCondLst>
                                        </p:cTn>
                                        <p:tgtEl>
                                          <p:spTgt spid="1949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2" grpId="0" animBg="1"/>
      <p:bldP spid="19462" grpId="1" animBg="1"/>
      <p:bldP spid="19477" grpId="0"/>
      <p:bldP spid="19477" grpId="1"/>
      <p:bldP spid="19478" grpId="0" animBg="1"/>
      <p:bldP spid="19478" grpId="1" animBg="1"/>
      <p:bldP spid="19479" grpId="0" animBg="1"/>
      <p:bldP spid="19479" grpId="1" animBg="1"/>
      <p:bldP spid="19480" grpId="0"/>
      <p:bldP spid="19480" grpId="1"/>
      <p:bldP spid="19481" grpId="0"/>
      <p:bldP spid="19481" grpId="1"/>
      <p:bldP spid="19482" grpId="0" animBg="1"/>
      <p:bldP spid="19482" grpId="1" animBg="1"/>
      <p:bldP spid="19483" grpId="0"/>
      <p:bldP spid="19483" grpId="1"/>
      <p:bldP spid="19485" grpId="0" animBg="1"/>
      <p:bldP spid="19485" grpId="1" animBg="1"/>
      <p:bldP spid="19486" grpId="0"/>
      <p:bldP spid="19486" grpId="1"/>
      <p:bldP spid="19487" grpId="0" animBg="1"/>
      <p:bldP spid="19487" grpId="1" animBg="1"/>
      <p:bldP spid="19488" grpId="0"/>
      <p:bldP spid="19488" grpId="1"/>
      <p:bldP spid="19489" grpId="0" animBg="1"/>
      <p:bldP spid="19489" grpId="1" animBg="1"/>
      <p:bldP spid="19490" grpId="0"/>
      <p:bldP spid="19490" grpId="1"/>
      <p:bldP spid="19491" grpId="0" animBg="1"/>
      <p:bldP spid="19491" grpId="1" animBg="1"/>
      <p:bldP spid="19492" grpId="0"/>
      <p:bldP spid="19492"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4" name="Text Box 4"/>
          <p:cNvSpPr txBox="1">
            <a:spLocks noChangeArrowheads="1"/>
          </p:cNvSpPr>
          <p:nvPr/>
        </p:nvSpPr>
        <p:spPr bwMode="auto">
          <a:xfrm>
            <a:off x="663575" y="207963"/>
            <a:ext cx="8085138" cy="366712"/>
          </a:xfrm>
          <a:prstGeom prst="rect">
            <a:avLst/>
          </a:prstGeom>
          <a:noFill/>
          <a:ln w="9525" algn="ctr">
            <a:noFill/>
            <a:miter lim="800000"/>
            <a:headEnd/>
            <a:tailEnd/>
          </a:ln>
          <a:effectLst/>
        </p:spPr>
        <p:txBody>
          <a:bodyPr>
            <a:spAutoFit/>
          </a:bodyPr>
          <a:lstStyle/>
          <a:p>
            <a:endParaRPr lang="en-US"/>
          </a:p>
        </p:txBody>
      </p:sp>
      <p:sp>
        <p:nvSpPr>
          <p:cNvPr id="20485" name="Text Box 5"/>
          <p:cNvSpPr txBox="1">
            <a:spLocks noChangeArrowheads="1"/>
          </p:cNvSpPr>
          <p:nvPr/>
        </p:nvSpPr>
        <p:spPr bwMode="auto">
          <a:xfrm>
            <a:off x="900113" y="0"/>
            <a:ext cx="7869237" cy="6299200"/>
          </a:xfrm>
          <a:prstGeom prst="rect">
            <a:avLst/>
          </a:prstGeom>
          <a:noFill/>
          <a:ln w="9525" algn="ctr">
            <a:noFill/>
            <a:miter lim="800000"/>
            <a:headEnd/>
            <a:tailEnd/>
          </a:ln>
          <a:effectLst/>
        </p:spPr>
        <p:txBody>
          <a:bodyPr>
            <a:spAutoFit/>
          </a:bodyPr>
          <a:lstStyle/>
          <a:p>
            <a:r>
              <a:rPr lang="en-GB" sz="2400" u="sng">
                <a:effectLst>
                  <a:outerShdw blurRad="38100" dist="38100" dir="2700000" algn="tl">
                    <a:srgbClr val="FFFFFF"/>
                  </a:outerShdw>
                </a:effectLst>
                <a:latin typeface="Comic Sans MS" pitchFamily="66" charset="0"/>
              </a:rPr>
              <a:t>Quelle heure est-il?</a:t>
            </a:r>
          </a:p>
          <a:p>
            <a:r>
              <a:rPr lang="en-GB" sz="2400">
                <a:latin typeface="Comic Sans MS" pitchFamily="66" charset="0"/>
              </a:rPr>
              <a:t>Il est deux heures – </a:t>
            </a:r>
          </a:p>
          <a:p>
            <a:r>
              <a:rPr lang="en-GB" sz="2400" i="1">
                <a:latin typeface="Comic Sans MS" pitchFamily="66" charset="0"/>
              </a:rPr>
              <a:t>It is 2 o’clock</a:t>
            </a:r>
          </a:p>
          <a:p>
            <a:r>
              <a:rPr lang="en-GB" sz="2400">
                <a:latin typeface="Comic Sans MS" pitchFamily="66" charset="0"/>
              </a:rPr>
              <a:t>Il est deux heures et quart – </a:t>
            </a:r>
          </a:p>
          <a:p>
            <a:r>
              <a:rPr lang="en-GB" sz="2400" i="1">
                <a:latin typeface="Comic Sans MS" pitchFamily="66" charset="0"/>
              </a:rPr>
              <a:t>it is a quarter past two</a:t>
            </a:r>
          </a:p>
          <a:p>
            <a:r>
              <a:rPr lang="en-GB" sz="2400">
                <a:latin typeface="Comic Sans MS" pitchFamily="66" charset="0"/>
              </a:rPr>
              <a:t>Il est deux heures et demie – </a:t>
            </a:r>
          </a:p>
          <a:p>
            <a:r>
              <a:rPr lang="en-GB" sz="2400" i="1">
                <a:latin typeface="Comic Sans MS" pitchFamily="66" charset="0"/>
              </a:rPr>
              <a:t>it is half past two</a:t>
            </a:r>
          </a:p>
          <a:p>
            <a:r>
              <a:rPr lang="en-GB" sz="2400">
                <a:latin typeface="Comic Sans MS" pitchFamily="66" charset="0"/>
              </a:rPr>
              <a:t>Il est deux heures moins le quart – </a:t>
            </a:r>
          </a:p>
          <a:p>
            <a:r>
              <a:rPr lang="en-GB" sz="2400" i="1">
                <a:latin typeface="Comic Sans MS" pitchFamily="66" charset="0"/>
              </a:rPr>
              <a:t>it is a quarter to two</a:t>
            </a:r>
          </a:p>
          <a:p>
            <a:r>
              <a:rPr lang="en-GB" sz="2400">
                <a:latin typeface="Comic Sans MS" pitchFamily="66" charset="0"/>
              </a:rPr>
              <a:t>Il est deux heures cinq – </a:t>
            </a:r>
          </a:p>
          <a:p>
            <a:r>
              <a:rPr lang="en-GB" sz="2400" i="1">
                <a:latin typeface="Comic Sans MS" pitchFamily="66" charset="0"/>
              </a:rPr>
              <a:t>it is two-o-five</a:t>
            </a:r>
          </a:p>
          <a:p>
            <a:r>
              <a:rPr lang="en-GB" sz="2400">
                <a:latin typeface="Comic Sans MS" pitchFamily="66" charset="0"/>
              </a:rPr>
              <a:t>Il est deux heures vingt – </a:t>
            </a:r>
          </a:p>
          <a:p>
            <a:r>
              <a:rPr lang="en-GB" sz="2400" i="1">
                <a:latin typeface="Comic Sans MS" pitchFamily="66" charset="0"/>
              </a:rPr>
              <a:t>it is two twenty</a:t>
            </a:r>
          </a:p>
          <a:p>
            <a:r>
              <a:rPr lang="en-GB" sz="2400">
                <a:latin typeface="Comic Sans MS" pitchFamily="66" charset="0"/>
              </a:rPr>
              <a:t>Il est deux heures trente-cinq – </a:t>
            </a:r>
          </a:p>
          <a:p>
            <a:r>
              <a:rPr lang="en-GB" sz="2400" i="1">
                <a:latin typeface="Comic Sans MS" pitchFamily="66" charset="0"/>
              </a:rPr>
              <a:t>it’s two thirty five</a:t>
            </a:r>
          </a:p>
          <a:p>
            <a:r>
              <a:rPr lang="en-GB" sz="2400">
                <a:latin typeface="Comic Sans MS" pitchFamily="66" charset="0"/>
              </a:rPr>
              <a:t>Il est deux heures cinquante – </a:t>
            </a:r>
          </a:p>
          <a:p>
            <a:r>
              <a:rPr lang="en-GB" sz="2400" i="1">
                <a:latin typeface="Comic Sans MS" pitchFamily="66" charset="0"/>
              </a:rPr>
              <a:t>it’s two fifty</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Oval 4"/>
          <p:cNvSpPr>
            <a:spLocks noChangeArrowheads="1"/>
          </p:cNvSpPr>
          <p:nvPr/>
        </p:nvSpPr>
        <p:spPr bwMode="auto">
          <a:xfrm>
            <a:off x="1763713" y="908050"/>
            <a:ext cx="5545137" cy="5257800"/>
          </a:xfrm>
          <a:prstGeom prst="ellipse">
            <a:avLst/>
          </a:prstGeom>
          <a:solidFill>
            <a:srgbClr val="00FF00"/>
          </a:solidFill>
          <a:ln w="76200">
            <a:solidFill>
              <a:schemeClr val="tx2"/>
            </a:solidFill>
            <a:round/>
            <a:headEnd/>
            <a:tailEnd/>
          </a:ln>
          <a:effectLst/>
        </p:spPr>
        <p:txBody>
          <a:bodyPr wrap="none" anchor="ctr"/>
          <a:lstStyle/>
          <a:p>
            <a:endParaRPr lang="en-US"/>
          </a:p>
        </p:txBody>
      </p:sp>
      <p:sp>
        <p:nvSpPr>
          <p:cNvPr id="3078" name="Text Box 6"/>
          <p:cNvSpPr txBox="1">
            <a:spLocks noChangeArrowheads="1"/>
          </p:cNvSpPr>
          <p:nvPr/>
        </p:nvSpPr>
        <p:spPr bwMode="auto">
          <a:xfrm>
            <a:off x="395288" y="0"/>
            <a:ext cx="8207375" cy="579438"/>
          </a:xfrm>
          <a:prstGeom prst="rect">
            <a:avLst/>
          </a:prstGeom>
          <a:noFill/>
          <a:ln w="9525">
            <a:noFill/>
            <a:miter lim="800000"/>
            <a:headEnd/>
            <a:tailEnd/>
          </a:ln>
          <a:effectLst/>
        </p:spPr>
        <p:txBody>
          <a:bodyPr>
            <a:spAutoFit/>
          </a:bodyPr>
          <a:lstStyle/>
          <a:p>
            <a:pPr>
              <a:spcBef>
                <a:spcPct val="50000"/>
              </a:spcBef>
            </a:pPr>
            <a:r>
              <a:rPr lang="en-GB" sz="3200">
                <a:latin typeface="Comic Sans MS" pitchFamily="66" charset="0"/>
              </a:rPr>
              <a:t>IL EST DEUX HEURES</a:t>
            </a:r>
          </a:p>
        </p:txBody>
      </p:sp>
      <p:sp>
        <p:nvSpPr>
          <p:cNvPr id="3079" name="Line 7"/>
          <p:cNvSpPr>
            <a:spLocks noChangeShapeType="1"/>
          </p:cNvSpPr>
          <p:nvPr/>
        </p:nvSpPr>
        <p:spPr bwMode="auto">
          <a:xfrm>
            <a:off x="4500563" y="1484313"/>
            <a:ext cx="0" cy="2089150"/>
          </a:xfrm>
          <a:prstGeom prst="line">
            <a:avLst/>
          </a:prstGeom>
          <a:noFill/>
          <a:ln w="88900">
            <a:solidFill>
              <a:schemeClr val="tx1"/>
            </a:solidFill>
            <a:round/>
            <a:headEnd type="triangle" w="lg" len="lg"/>
            <a:tailEnd type="none" w="lg" len="lg"/>
          </a:ln>
          <a:effectLst/>
        </p:spPr>
        <p:txBody>
          <a:bodyPr/>
          <a:lstStyle/>
          <a:p>
            <a:endParaRPr lang="en-US"/>
          </a:p>
        </p:txBody>
      </p:sp>
      <p:sp>
        <p:nvSpPr>
          <p:cNvPr id="3080" name="Line 8"/>
          <p:cNvSpPr>
            <a:spLocks noChangeShapeType="1"/>
          </p:cNvSpPr>
          <p:nvPr/>
        </p:nvSpPr>
        <p:spPr bwMode="auto">
          <a:xfrm flipH="1">
            <a:off x="4500563" y="2852738"/>
            <a:ext cx="1366837" cy="647700"/>
          </a:xfrm>
          <a:prstGeom prst="line">
            <a:avLst/>
          </a:prstGeom>
          <a:noFill/>
          <a:ln w="88900">
            <a:solidFill>
              <a:schemeClr val="tx1"/>
            </a:solidFill>
            <a:round/>
            <a:headEnd type="triangle" w="lg" len="lg"/>
            <a:tailEnd type="none" w="lg" len="lg"/>
          </a:ln>
          <a:effectLst/>
        </p:spPr>
        <p:txBody>
          <a:bodyPr/>
          <a:lstStyle/>
          <a:p>
            <a:endParaRPr lang="en-US"/>
          </a:p>
        </p:txBody>
      </p:sp>
      <p:sp>
        <p:nvSpPr>
          <p:cNvPr id="3081" name="Text Box 9"/>
          <p:cNvSpPr txBox="1">
            <a:spLocks noChangeArrowheads="1"/>
          </p:cNvSpPr>
          <p:nvPr/>
        </p:nvSpPr>
        <p:spPr bwMode="auto">
          <a:xfrm>
            <a:off x="4284663" y="105251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12</a:t>
            </a:r>
          </a:p>
        </p:txBody>
      </p:sp>
      <p:sp>
        <p:nvSpPr>
          <p:cNvPr id="3082" name="Text Box 10"/>
          <p:cNvSpPr txBox="1">
            <a:spLocks noChangeArrowheads="1"/>
          </p:cNvSpPr>
          <p:nvPr/>
        </p:nvSpPr>
        <p:spPr bwMode="auto">
          <a:xfrm>
            <a:off x="5508625" y="1341438"/>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a:t>
            </a:r>
          </a:p>
        </p:txBody>
      </p:sp>
      <p:sp>
        <p:nvSpPr>
          <p:cNvPr id="3083" name="Text Box 11"/>
          <p:cNvSpPr txBox="1">
            <a:spLocks noChangeArrowheads="1"/>
          </p:cNvSpPr>
          <p:nvPr/>
        </p:nvSpPr>
        <p:spPr bwMode="auto">
          <a:xfrm>
            <a:off x="5508625" y="508476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5</a:t>
            </a:r>
          </a:p>
        </p:txBody>
      </p:sp>
      <p:sp>
        <p:nvSpPr>
          <p:cNvPr id="3084" name="Text Box 12"/>
          <p:cNvSpPr txBox="1">
            <a:spLocks noChangeArrowheads="1"/>
          </p:cNvSpPr>
          <p:nvPr/>
        </p:nvSpPr>
        <p:spPr bwMode="auto">
          <a:xfrm>
            <a:off x="6300788" y="42926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4</a:t>
            </a:r>
          </a:p>
        </p:txBody>
      </p:sp>
      <p:sp>
        <p:nvSpPr>
          <p:cNvPr id="3085" name="Text Box 13"/>
          <p:cNvSpPr txBox="1">
            <a:spLocks noChangeArrowheads="1"/>
          </p:cNvSpPr>
          <p:nvPr/>
        </p:nvSpPr>
        <p:spPr bwMode="auto">
          <a:xfrm>
            <a:off x="1763713" y="33575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9</a:t>
            </a:r>
          </a:p>
        </p:txBody>
      </p:sp>
      <p:sp>
        <p:nvSpPr>
          <p:cNvPr id="3086" name="Text Box 14"/>
          <p:cNvSpPr txBox="1">
            <a:spLocks noChangeArrowheads="1"/>
          </p:cNvSpPr>
          <p:nvPr/>
        </p:nvSpPr>
        <p:spPr bwMode="auto">
          <a:xfrm>
            <a:off x="6659563" y="32131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3</a:t>
            </a:r>
          </a:p>
        </p:txBody>
      </p:sp>
      <p:sp>
        <p:nvSpPr>
          <p:cNvPr id="3087" name="Text Box 15"/>
          <p:cNvSpPr txBox="1">
            <a:spLocks noChangeArrowheads="1"/>
          </p:cNvSpPr>
          <p:nvPr/>
        </p:nvSpPr>
        <p:spPr bwMode="auto">
          <a:xfrm>
            <a:off x="4356100" y="551656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6</a:t>
            </a:r>
          </a:p>
        </p:txBody>
      </p:sp>
      <p:sp>
        <p:nvSpPr>
          <p:cNvPr id="3088" name="Text Box 16"/>
          <p:cNvSpPr txBox="1">
            <a:spLocks noChangeArrowheads="1"/>
          </p:cNvSpPr>
          <p:nvPr/>
        </p:nvSpPr>
        <p:spPr bwMode="auto">
          <a:xfrm>
            <a:off x="2195513" y="2276475"/>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10</a:t>
            </a:r>
          </a:p>
        </p:txBody>
      </p:sp>
      <p:sp>
        <p:nvSpPr>
          <p:cNvPr id="3089" name="Text Box 17"/>
          <p:cNvSpPr txBox="1">
            <a:spLocks noChangeArrowheads="1"/>
          </p:cNvSpPr>
          <p:nvPr/>
        </p:nvSpPr>
        <p:spPr bwMode="auto">
          <a:xfrm>
            <a:off x="2987675" y="148431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11</a:t>
            </a:r>
          </a:p>
        </p:txBody>
      </p:sp>
      <p:sp>
        <p:nvSpPr>
          <p:cNvPr id="3090" name="Text Box 18"/>
          <p:cNvSpPr txBox="1">
            <a:spLocks noChangeArrowheads="1"/>
          </p:cNvSpPr>
          <p:nvPr/>
        </p:nvSpPr>
        <p:spPr bwMode="auto">
          <a:xfrm>
            <a:off x="6227763" y="2205038"/>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2</a:t>
            </a:r>
          </a:p>
        </p:txBody>
      </p:sp>
      <p:sp>
        <p:nvSpPr>
          <p:cNvPr id="3091" name="Text Box 19"/>
          <p:cNvSpPr txBox="1">
            <a:spLocks noChangeArrowheads="1"/>
          </p:cNvSpPr>
          <p:nvPr/>
        </p:nvSpPr>
        <p:spPr bwMode="auto">
          <a:xfrm>
            <a:off x="2916238" y="50847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7</a:t>
            </a:r>
          </a:p>
        </p:txBody>
      </p:sp>
      <p:sp>
        <p:nvSpPr>
          <p:cNvPr id="3092" name="Text Box 20"/>
          <p:cNvSpPr txBox="1">
            <a:spLocks noChangeArrowheads="1"/>
          </p:cNvSpPr>
          <p:nvPr/>
        </p:nvSpPr>
        <p:spPr bwMode="auto">
          <a:xfrm>
            <a:off x="2195513" y="42211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9" grpId="0" animBg="1"/>
      <p:bldP spid="3080"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487606" y="928048"/>
            <a:ext cx="5689891" cy="369332"/>
          </a:xfrm>
          <a:prstGeom prst="rect">
            <a:avLst/>
          </a:prstGeom>
          <a:noFill/>
        </p:spPr>
        <p:txBody>
          <a:bodyPr wrap="none" rtlCol="0">
            <a:spAutoFit/>
          </a:bodyPr>
          <a:lstStyle/>
          <a:p>
            <a:r>
              <a:rPr lang="en-US" dirty="0" err="1" smtClean="0"/>
              <a:t>Très</a:t>
            </a:r>
            <a:r>
              <a:rPr lang="en-US" dirty="0" smtClean="0"/>
              <a:t> </a:t>
            </a:r>
            <a:r>
              <a:rPr lang="en-US" dirty="0" err="1" smtClean="0"/>
              <a:t>bien</a:t>
            </a:r>
            <a:r>
              <a:rPr lang="en-US" dirty="0" smtClean="0"/>
              <a:t>!  Continue on with the rest of today’s lesson.</a:t>
            </a:r>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62000" y="436484"/>
            <a:ext cx="7543800" cy="1627094"/>
          </a:xfrm>
        </p:spPr>
        <p:txBody>
          <a:bodyPr anchor="t"/>
          <a:lstStyle/>
          <a:p>
            <a:pPr algn="ctr"/>
            <a:r>
              <a:rPr lang="en-US" sz="3200" dirty="0" err="1" smtClean="0">
                <a:effectLst/>
              </a:rPr>
              <a:t>Aujourd’hui</a:t>
            </a:r>
            <a:r>
              <a:rPr lang="en-US" sz="3200" dirty="0" smtClean="0">
                <a:effectLst/>
              </a:rPr>
              <a:t>, </a:t>
            </a:r>
            <a:r>
              <a:rPr lang="en-US" sz="3200" dirty="0" err="1" smtClean="0">
                <a:effectLst/>
              </a:rPr>
              <a:t>c’est</a:t>
            </a:r>
            <a:r>
              <a:rPr lang="en-US" sz="3200" dirty="0" smtClean="0">
                <a:effectLst/>
              </a:rPr>
              <a:t> </a:t>
            </a:r>
            <a:r>
              <a:rPr lang="en-US" sz="3200" dirty="0" err="1" smtClean="0">
                <a:effectLst/>
              </a:rPr>
              <a:t>vendredi</a:t>
            </a:r>
            <a:r>
              <a:rPr lang="en-US" sz="3200" dirty="0" smtClean="0">
                <a:effectLst/>
              </a:rPr>
              <a:t>, le </a:t>
            </a:r>
            <a:r>
              <a:rPr lang="en-US" sz="3200" dirty="0" err="1" smtClean="0">
                <a:effectLst/>
              </a:rPr>
              <a:t>vingt-huit</a:t>
            </a:r>
            <a:r>
              <a:rPr lang="en-US" sz="3200" dirty="0" smtClean="0">
                <a:effectLst/>
              </a:rPr>
              <a:t> </a:t>
            </a:r>
            <a:r>
              <a:rPr lang="en-US" sz="3200" dirty="0" err="1" smtClean="0">
                <a:effectLst/>
              </a:rPr>
              <a:t>février</a:t>
            </a:r>
            <a:r>
              <a:rPr lang="en-US" sz="3200" dirty="0" smtClean="0">
                <a:effectLst/>
              </a:rPr>
              <a:t>.</a:t>
            </a:r>
            <a:r>
              <a:rPr lang="en-US" dirty="0" smtClean="0">
                <a:effectLst/>
              </a:rPr>
              <a:t/>
            </a:r>
            <a:br>
              <a:rPr lang="en-US" dirty="0" smtClean="0">
                <a:effectLst/>
              </a:rPr>
            </a:br>
            <a:r>
              <a:rPr lang="en-US" sz="3600" dirty="0" smtClean="0">
                <a:effectLst/>
              </a:rPr>
              <a:t>LE PLAN DU JOUR</a:t>
            </a:r>
            <a:endParaRPr lang="en-US" sz="3600" dirty="0">
              <a:effectLst/>
            </a:endParaRPr>
          </a:p>
        </p:txBody>
      </p:sp>
      <p:sp>
        <p:nvSpPr>
          <p:cNvPr id="3" name="Subtitle 2"/>
          <p:cNvSpPr>
            <a:spLocks noGrp="1"/>
          </p:cNvSpPr>
          <p:nvPr>
            <p:ph type="subTitle" idx="1"/>
          </p:nvPr>
        </p:nvSpPr>
        <p:spPr>
          <a:xfrm>
            <a:off x="2133600" y="2298358"/>
            <a:ext cx="6172200" cy="3188042"/>
          </a:xfrm>
        </p:spPr>
        <p:txBody>
          <a:bodyPr anchor="t">
            <a:normAutofit/>
          </a:bodyPr>
          <a:lstStyle/>
          <a:p>
            <a:pPr marL="342900" indent="-342900">
              <a:buFont typeface="Arial"/>
              <a:buChar char="•"/>
            </a:pPr>
            <a:r>
              <a:rPr lang="fr-FR" dirty="0" smtClean="0">
                <a:effectLst/>
              </a:rPr>
              <a:t>Réchauffement</a:t>
            </a:r>
            <a:endParaRPr lang="fr-FR" strike="sngStrike" dirty="0" smtClean="0">
              <a:effectLst/>
            </a:endParaRPr>
          </a:p>
          <a:p>
            <a:pPr marL="342900" indent="-342900">
              <a:buFont typeface="Arial"/>
              <a:buChar char="•"/>
            </a:pPr>
            <a:r>
              <a:rPr lang="fr-FR" dirty="0" smtClean="0">
                <a:effectLst/>
              </a:rPr>
              <a:t>Révision: L’heure – quart, demie, et, moins</a:t>
            </a:r>
          </a:p>
          <a:p>
            <a:pPr marL="342900" indent="-342900">
              <a:buFont typeface="Arial"/>
              <a:buChar char="•"/>
            </a:pPr>
            <a:r>
              <a:rPr lang="fr-FR" dirty="0" smtClean="0">
                <a:effectLst/>
              </a:rPr>
              <a:t>Pratiquons</a:t>
            </a:r>
          </a:p>
          <a:p>
            <a:pPr marL="342900" indent="-342900">
              <a:buFont typeface="Arial"/>
              <a:buChar char="•"/>
            </a:pPr>
            <a:r>
              <a:rPr lang="fr-FR" dirty="0" smtClean="0">
                <a:effectLst/>
              </a:rPr>
              <a:t>Épreuve : L’heure</a:t>
            </a:r>
          </a:p>
          <a:p>
            <a:pPr marL="342900" indent="-342900">
              <a:buFont typeface="Arial"/>
              <a:buChar char="•"/>
            </a:pPr>
            <a:r>
              <a:rPr lang="fr-FR" dirty="0" smtClean="0">
                <a:effectLst/>
              </a:rPr>
              <a:t>Notes: Vocabulaire de </a:t>
            </a:r>
            <a:r>
              <a:rPr lang="fr-FR" dirty="0" smtClean="0">
                <a:effectLst/>
              </a:rPr>
              <a:t>l’école</a:t>
            </a:r>
            <a:endParaRPr lang="fr-FR" strike="sngStrike" dirty="0" smtClean="0">
              <a:effectLst/>
            </a:endParaRPr>
          </a:p>
          <a:p>
            <a:pPr marL="342900" indent="-342900">
              <a:buFont typeface="Arial"/>
              <a:buChar char="•"/>
            </a:pPr>
            <a:r>
              <a:rPr lang="fr-FR" dirty="0" smtClean="0">
                <a:effectLst/>
              </a:rPr>
              <a:t>Regardez et Faites un Cercle</a:t>
            </a:r>
          </a:p>
          <a:p>
            <a:pPr marL="342900" indent="-342900">
              <a:buFont typeface="Arial"/>
              <a:buChar char="•"/>
            </a:pPr>
            <a:r>
              <a:rPr lang="fr-FR" dirty="0" smtClean="0">
                <a:effectLst/>
              </a:rPr>
              <a:t>J’ai…</a:t>
            </a:r>
          </a:p>
          <a:p>
            <a:pPr marL="342900" indent="-342900">
              <a:buFont typeface="Arial"/>
              <a:buChar char="•"/>
            </a:pPr>
            <a:r>
              <a:rPr lang="fr-FR" dirty="0" smtClean="0">
                <a:effectLst/>
              </a:rPr>
              <a:t>Pratiquons</a:t>
            </a:r>
          </a:p>
          <a:p>
            <a:pPr marL="342900" indent="-342900">
              <a:buFont typeface="Arial"/>
              <a:buChar char="•"/>
            </a:pPr>
            <a:endParaRPr lang="en-US" dirty="0" smtClean="0"/>
          </a:p>
          <a:p>
            <a:pPr marL="342900" indent="-342900">
              <a:buFont typeface="Arial"/>
              <a:buChar char="•"/>
            </a:pPr>
            <a:endParaRPr lang="en-US" dirty="0" smtClean="0"/>
          </a:p>
        </p:txBody>
      </p:sp>
      <p:sp>
        <p:nvSpPr>
          <p:cNvPr id="4" name="TextBox 3"/>
          <p:cNvSpPr txBox="1"/>
          <p:nvPr/>
        </p:nvSpPr>
        <p:spPr>
          <a:xfrm>
            <a:off x="7796645" y="236429"/>
            <a:ext cx="1018309" cy="400110"/>
          </a:xfrm>
          <a:prstGeom prst="rect">
            <a:avLst/>
          </a:prstGeom>
          <a:noFill/>
        </p:spPr>
        <p:txBody>
          <a:bodyPr wrap="square" rtlCol="0">
            <a:spAutoFit/>
          </a:bodyPr>
          <a:lstStyle/>
          <a:p>
            <a:r>
              <a:rPr lang="en-US" sz="2000" b="1" dirty="0" smtClean="0"/>
              <a:t>p. </a:t>
            </a:r>
            <a:endParaRPr lang="en-US" sz="2000" b="1" dirty="0"/>
          </a:p>
        </p:txBody>
      </p:sp>
    </p:spTree>
    <p:extLst>
      <p:ext uri="{BB962C8B-B14F-4D97-AF65-F5344CB8AC3E}">
        <p14:creationId xmlns:p14="http://schemas.microsoft.com/office/powerpoint/2010/main" xmlns="" val="25292389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ipf9xgTNv20rHy05M:" descr="http://t3.gstatic.com/images?q=tbn:9xgTNv20rHy05M:http://dclips.fundraw.com/zobo500dir/valessiobrito_Clock_Alarm.jpg">
            <a:hlinkClick r:id="rId2"/>
          </p:cNvPr>
          <p:cNvPicPr>
            <a:picLocks noChangeAspect="1" noChangeArrowheads="1"/>
          </p:cNvPicPr>
          <p:nvPr/>
        </p:nvPicPr>
        <p:blipFill>
          <a:blip r:embed="rId3" r:link="rId4"/>
          <a:srcRect/>
          <a:stretch>
            <a:fillRect/>
          </a:stretch>
        </p:blipFill>
        <p:spPr bwMode="auto">
          <a:xfrm>
            <a:off x="6885273" y="4593965"/>
            <a:ext cx="1153260" cy="1067001"/>
          </a:xfrm>
          <a:prstGeom prst="rect">
            <a:avLst/>
          </a:prstGeom>
          <a:noFill/>
          <a:ln w="9525">
            <a:noFill/>
            <a:miter lim="800000"/>
            <a:headEnd/>
            <a:tailEnd/>
          </a:ln>
        </p:spPr>
      </p:pic>
      <p:sp>
        <p:nvSpPr>
          <p:cNvPr id="2" name="Content Placeholder 1"/>
          <p:cNvSpPr>
            <a:spLocks noGrp="1"/>
          </p:cNvSpPr>
          <p:nvPr>
            <p:ph idx="1"/>
          </p:nvPr>
        </p:nvSpPr>
        <p:spPr>
          <a:xfrm>
            <a:off x="581891" y="477672"/>
            <a:ext cx="8077424" cy="935491"/>
          </a:xfrm>
        </p:spPr>
        <p:txBody>
          <a:bodyPr anchor="t">
            <a:normAutofit fontScale="70000" lnSpcReduction="20000"/>
          </a:bodyPr>
          <a:lstStyle/>
          <a:p>
            <a:pPr>
              <a:buNone/>
            </a:pPr>
            <a:r>
              <a:rPr lang="fr-FR" sz="4600" b="1" u="sng" dirty="0" smtClean="0">
                <a:solidFill>
                  <a:schemeClr val="tx2">
                    <a:lumMod val="75000"/>
                  </a:schemeClr>
                </a:solidFill>
                <a:latin typeface="Palatino Linotype" pitchFamily="18" charset="0"/>
              </a:rPr>
              <a:t>Pour Commencer</a:t>
            </a:r>
            <a:r>
              <a:rPr lang="fr-FR" sz="4600" b="1" u="sng" dirty="0" smtClean="0">
                <a:solidFill>
                  <a:schemeClr val="tx2">
                    <a:lumMod val="75000"/>
                  </a:schemeClr>
                </a:solidFill>
                <a:latin typeface="Palatino Linotype" pitchFamily="18" charset="0"/>
              </a:rPr>
              <a:t>!</a:t>
            </a:r>
            <a:r>
              <a:rPr lang="fr-FR" sz="4600" b="1" dirty="0" smtClean="0">
                <a:solidFill>
                  <a:schemeClr val="tx2">
                    <a:lumMod val="75000"/>
                  </a:schemeClr>
                </a:solidFill>
                <a:latin typeface="Palatino Linotype" pitchFamily="18" charset="0"/>
              </a:rPr>
              <a:t>	  Quelle heure est-il?</a:t>
            </a:r>
          </a:p>
          <a:p>
            <a:pPr marL="0" indent="17463">
              <a:buNone/>
            </a:pPr>
            <a:r>
              <a:rPr lang="en-US" sz="2300" dirty="0" smtClean="0">
                <a:solidFill>
                  <a:schemeClr val="bg1"/>
                </a:solidFill>
                <a:latin typeface="Comic Sans MS"/>
              </a:rPr>
              <a:t>1. Copy these sentences then write the DIGITAL time on the line.</a:t>
            </a:r>
            <a:endParaRPr lang="en-US" sz="23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4" name="Content Placeholder 1"/>
          <p:cNvSpPr txBox="1">
            <a:spLocks/>
          </p:cNvSpPr>
          <p:nvPr/>
        </p:nvSpPr>
        <p:spPr>
          <a:xfrm>
            <a:off x="4779818" y="1413163"/>
            <a:ext cx="4145818" cy="2080664"/>
          </a:xfrm>
          <a:prstGeom prst="rect">
            <a:avLst/>
          </a:prstGeom>
        </p:spPr>
        <p:txBody>
          <a:bodyPr vert="horz" lIns="91440" tIns="45720" rIns="91440" bIns="45720" rtlCol="0" anchor="t">
            <a:noAutofit/>
          </a:bodyPr>
          <a:lstStyle/>
          <a:p>
            <a:pPr marL="274320" indent="-256032" defTabSz="914400">
              <a:lnSpc>
                <a:spcPct val="190000"/>
              </a:lnSpc>
              <a:spcBef>
                <a:spcPct val="20000"/>
              </a:spcBef>
              <a:buSzPct val="60000"/>
              <a:buFont typeface="Comic Sans MS"/>
              <a:buChar char="5"/>
            </a:pPr>
            <a:r>
              <a:rPr lang="fr-FR" sz="1600" dirty="0" smtClean="0">
                <a:effectLst>
                  <a:outerShdw blurRad="38100" dist="38100" dir="2700000" algn="tl">
                    <a:srgbClr val="000000">
                      <a:alpha val="43137"/>
                    </a:srgbClr>
                  </a:outerShdw>
                </a:effectLst>
              </a:rPr>
              <a:t>Il est une heure et demie. ________</a:t>
            </a:r>
          </a:p>
          <a:p>
            <a:pPr marL="274320" indent="-256032" defTabSz="914400">
              <a:lnSpc>
                <a:spcPct val="190000"/>
              </a:lnSpc>
              <a:spcBef>
                <a:spcPct val="20000"/>
              </a:spcBef>
              <a:buSzPct val="60000"/>
              <a:buFont typeface="Comic Sans MS"/>
              <a:buChar char="6"/>
            </a:pPr>
            <a:r>
              <a:rPr lang="fr-FR" sz="1600" dirty="0" smtClean="0">
                <a:effectLst>
                  <a:outerShdw blurRad="38100" dist="38100" dir="2700000" algn="tl">
                    <a:srgbClr val="000000">
                      <a:alpha val="43137"/>
                    </a:srgbClr>
                  </a:outerShdw>
                </a:effectLst>
              </a:rPr>
              <a:t>Il est cinq heures quinze. ________</a:t>
            </a:r>
          </a:p>
          <a:p>
            <a:pPr marL="274320" indent="-256032" defTabSz="914400">
              <a:lnSpc>
                <a:spcPct val="190000"/>
              </a:lnSpc>
              <a:spcBef>
                <a:spcPct val="20000"/>
              </a:spcBef>
              <a:buSzPct val="60000"/>
              <a:buFont typeface="Comic Sans MS"/>
              <a:buChar char="7"/>
            </a:pPr>
            <a:r>
              <a:rPr lang="fr-FR" sz="1600" dirty="0" smtClean="0">
                <a:effectLst>
                  <a:outerShdw blurRad="38100" dist="38100" dir="2700000" algn="tl">
                    <a:srgbClr val="000000">
                      <a:alpha val="43137"/>
                    </a:srgbClr>
                  </a:outerShdw>
                </a:effectLst>
              </a:rPr>
              <a:t>Il est dix heures quarante-cinq. ________</a:t>
            </a:r>
          </a:p>
          <a:p>
            <a:pPr marL="274320" indent="-256032" defTabSz="914400">
              <a:lnSpc>
                <a:spcPct val="190000"/>
              </a:lnSpc>
              <a:spcBef>
                <a:spcPct val="20000"/>
              </a:spcBef>
              <a:buSzPct val="60000"/>
              <a:buFont typeface="Comic Sans MS"/>
              <a:buChar char="8"/>
            </a:pPr>
            <a:r>
              <a:rPr lang="fr-FR" sz="1600" dirty="0" smtClean="0">
                <a:effectLst>
                  <a:outerShdw blurRad="38100" dist="38100" dir="2700000" algn="tl">
                    <a:srgbClr val="000000">
                      <a:alpha val="43137"/>
                    </a:srgbClr>
                  </a:outerShdw>
                </a:effectLst>
              </a:rPr>
              <a:t>Il est dix heures cinquante. ________</a:t>
            </a:r>
            <a:endParaRPr kumimoji="0" lang="en-US" sz="16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endParaRPr>
          </a:p>
        </p:txBody>
      </p:sp>
      <p:sp>
        <p:nvSpPr>
          <p:cNvPr id="5" name="Content Placeholder 1"/>
          <p:cNvSpPr txBox="1">
            <a:spLocks/>
          </p:cNvSpPr>
          <p:nvPr/>
        </p:nvSpPr>
        <p:spPr>
          <a:xfrm>
            <a:off x="117763" y="1413163"/>
            <a:ext cx="4358703" cy="1764945"/>
          </a:xfrm>
          <a:prstGeom prst="rect">
            <a:avLst/>
          </a:prstGeom>
        </p:spPr>
        <p:txBody>
          <a:bodyPr vert="horz" lIns="91440" tIns="45720" rIns="91440" bIns="45720" rtlCol="0" anchor="t">
            <a:noAutofit/>
          </a:bodyPr>
          <a:lstStyle/>
          <a:p>
            <a:pPr marL="274320" marR="0" lvl="0" indent="-256032" algn="l" defTabSz="914400" rtl="0" eaLnBrk="1" fontAlgn="auto" latinLnBrk="0" hangingPunct="1">
              <a:lnSpc>
                <a:spcPct val="170000"/>
              </a:lnSpc>
              <a:spcAft>
                <a:spcPts val="0"/>
              </a:spcAft>
              <a:buClrTx/>
              <a:buSzPct val="60000"/>
              <a:buFont typeface="Comic Sans MS"/>
              <a:buChar char="1"/>
              <a:tabLst/>
              <a:defRPr/>
            </a:pPr>
            <a:r>
              <a:rPr kumimoji="0" lang="fr-FR" sz="1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ea typeface="+mn-ea"/>
                <a:cs typeface="+mn-cs"/>
              </a:rPr>
              <a:t>Il est trois heures vingt.   ______</a:t>
            </a:r>
          </a:p>
          <a:p>
            <a:pPr marL="274320" marR="0" lvl="0" indent="-256032" algn="l" defTabSz="914400" rtl="0" eaLnBrk="1" fontAlgn="auto" latinLnBrk="0" hangingPunct="1">
              <a:lnSpc>
                <a:spcPct val="170000"/>
              </a:lnSpc>
              <a:spcAft>
                <a:spcPts val="0"/>
              </a:spcAft>
              <a:buClrTx/>
              <a:buSzPct val="60000"/>
              <a:buFont typeface="Comic Sans MS"/>
              <a:buChar char="2"/>
              <a:tabLst/>
              <a:defRPr/>
            </a:pPr>
            <a:r>
              <a:rPr kumimoji="0" lang="fr-FR" sz="1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ea typeface="+mn-ea"/>
                <a:cs typeface="+mn-cs"/>
              </a:rPr>
              <a:t>Il est douze heures quinze.  ________</a:t>
            </a:r>
          </a:p>
          <a:p>
            <a:pPr marL="274320" marR="0" lvl="0" indent="-256032" algn="l" defTabSz="914400" rtl="0" eaLnBrk="1" fontAlgn="auto" latinLnBrk="0" hangingPunct="1">
              <a:lnSpc>
                <a:spcPct val="170000"/>
              </a:lnSpc>
              <a:spcAft>
                <a:spcPts val="0"/>
              </a:spcAft>
              <a:buClrTx/>
              <a:buSzPct val="60000"/>
              <a:buFont typeface="Comic Sans MS"/>
              <a:buChar char="3"/>
              <a:tabLst/>
              <a:defRPr/>
            </a:pPr>
            <a:r>
              <a:rPr kumimoji="0" lang="fr-FR" sz="1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ea typeface="+mn-ea"/>
                <a:cs typeface="+mn-cs"/>
              </a:rPr>
              <a:t>Il est neuf heures moins cinq. ________</a:t>
            </a:r>
          </a:p>
          <a:p>
            <a:pPr marL="274320" marR="0" lvl="0" indent="-256032" algn="l" defTabSz="914400" rtl="0" eaLnBrk="1" fontAlgn="auto" latinLnBrk="0" hangingPunct="1">
              <a:lnSpc>
                <a:spcPct val="170000"/>
              </a:lnSpc>
              <a:spcAft>
                <a:spcPts val="0"/>
              </a:spcAft>
              <a:buClrTx/>
              <a:buSzPct val="60000"/>
              <a:buFont typeface="Comic Sans MS"/>
              <a:buChar char="4"/>
              <a:tabLst/>
              <a:defRPr/>
            </a:pPr>
            <a:r>
              <a:rPr kumimoji="0" lang="fr-FR" sz="16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ea typeface="+mn-ea"/>
                <a:cs typeface="+mn-cs"/>
              </a:rPr>
              <a:t>Il est sept heures vingt-quatre. ________</a:t>
            </a:r>
          </a:p>
        </p:txBody>
      </p:sp>
      <p:sp>
        <p:nvSpPr>
          <p:cNvPr id="7" name="TextBox 6"/>
          <p:cNvSpPr txBox="1"/>
          <p:nvPr/>
        </p:nvSpPr>
        <p:spPr>
          <a:xfrm>
            <a:off x="4142509" y="3800870"/>
            <a:ext cx="616527" cy="2270622"/>
          </a:xfrm>
          <a:prstGeom prst="rect">
            <a:avLst/>
          </a:prstGeom>
          <a:noFill/>
        </p:spPr>
        <p:txBody>
          <a:bodyPr wrap="square" rtlCol="0">
            <a:spAutoFit/>
          </a:bodyPr>
          <a:lstStyle/>
          <a:p>
            <a:pPr>
              <a:lnSpc>
                <a:spcPct val="150000"/>
              </a:lnSpc>
            </a:pPr>
            <a:r>
              <a:rPr lang="en-US" sz="1600" dirty="0" smtClean="0"/>
              <a:t>36 = </a:t>
            </a:r>
          </a:p>
          <a:p>
            <a:pPr>
              <a:lnSpc>
                <a:spcPct val="150000"/>
              </a:lnSpc>
            </a:pPr>
            <a:r>
              <a:rPr lang="en-US" sz="1600" dirty="0" smtClean="0"/>
              <a:t>39 = </a:t>
            </a:r>
          </a:p>
          <a:p>
            <a:pPr>
              <a:lnSpc>
                <a:spcPct val="150000"/>
              </a:lnSpc>
            </a:pPr>
            <a:r>
              <a:rPr lang="en-US" sz="1600" dirty="0" smtClean="0"/>
              <a:t>44 = </a:t>
            </a:r>
          </a:p>
          <a:p>
            <a:pPr>
              <a:lnSpc>
                <a:spcPct val="150000"/>
              </a:lnSpc>
            </a:pPr>
            <a:r>
              <a:rPr lang="en-US" sz="1600" dirty="0" smtClean="0"/>
              <a:t>58 = </a:t>
            </a:r>
          </a:p>
          <a:p>
            <a:pPr>
              <a:lnSpc>
                <a:spcPct val="150000"/>
              </a:lnSpc>
            </a:pPr>
            <a:r>
              <a:rPr lang="en-US" sz="1600" dirty="0" smtClean="0"/>
              <a:t>59 = </a:t>
            </a:r>
          </a:p>
          <a:p>
            <a:pPr>
              <a:lnSpc>
                <a:spcPct val="150000"/>
              </a:lnSpc>
            </a:pPr>
            <a:r>
              <a:rPr lang="en-US" sz="1600" dirty="0" smtClean="0"/>
              <a:t>60 = </a:t>
            </a:r>
            <a:endParaRPr lang="en-US" sz="1600" dirty="0"/>
          </a:p>
        </p:txBody>
      </p:sp>
      <p:sp>
        <p:nvSpPr>
          <p:cNvPr id="8" name="TextBox 7"/>
          <p:cNvSpPr txBox="1"/>
          <p:nvPr/>
        </p:nvSpPr>
        <p:spPr>
          <a:xfrm>
            <a:off x="777240" y="3800870"/>
            <a:ext cx="1051560" cy="2354491"/>
          </a:xfrm>
          <a:prstGeom prst="rect">
            <a:avLst/>
          </a:prstGeom>
          <a:noFill/>
        </p:spPr>
        <p:txBody>
          <a:bodyPr wrap="square" rtlCol="0">
            <a:spAutoFit/>
          </a:bodyPr>
          <a:lstStyle/>
          <a:p>
            <a:pPr>
              <a:lnSpc>
                <a:spcPct val="150000"/>
              </a:lnSpc>
            </a:pPr>
            <a:r>
              <a:rPr lang="en-US" sz="1600" dirty="0" smtClean="0"/>
              <a:t> 7 =   </a:t>
            </a:r>
            <a:r>
              <a:rPr lang="en-US" sz="1600" dirty="0" err="1" smtClean="0"/>
              <a:t>sept</a:t>
            </a:r>
            <a:endParaRPr lang="en-US" sz="1600" dirty="0" smtClean="0"/>
          </a:p>
          <a:p>
            <a:pPr>
              <a:lnSpc>
                <a:spcPct val="150000"/>
              </a:lnSpc>
            </a:pPr>
            <a:r>
              <a:rPr lang="en-US" sz="1600" dirty="0" smtClean="0"/>
              <a:t>13 = </a:t>
            </a:r>
          </a:p>
          <a:p>
            <a:pPr>
              <a:lnSpc>
                <a:spcPct val="150000"/>
              </a:lnSpc>
            </a:pPr>
            <a:r>
              <a:rPr lang="en-US" sz="1600" dirty="0" smtClean="0"/>
              <a:t>17 = </a:t>
            </a:r>
          </a:p>
          <a:p>
            <a:pPr>
              <a:lnSpc>
                <a:spcPct val="150000"/>
              </a:lnSpc>
            </a:pPr>
            <a:r>
              <a:rPr lang="en-US" sz="1600" dirty="0" smtClean="0"/>
              <a:t>21 = </a:t>
            </a:r>
          </a:p>
          <a:p>
            <a:pPr>
              <a:lnSpc>
                <a:spcPct val="150000"/>
              </a:lnSpc>
            </a:pPr>
            <a:r>
              <a:rPr lang="en-US" sz="1600" dirty="0" smtClean="0"/>
              <a:t>26 = </a:t>
            </a:r>
          </a:p>
          <a:p>
            <a:pPr>
              <a:lnSpc>
                <a:spcPct val="150000"/>
              </a:lnSpc>
            </a:pPr>
            <a:r>
              <a:rPr lang="en-US" sz="1600" dirty="0" smtClean="0"/>
              <a:t>33 = </a:t>
            </a:r>
          </a:p>
        </p:txBody>
      </p:sp>
      <p:sp>
        <p:nvSpPr>
          <p:cNvPr id="9" name="TextBox 8"/>
          <p:cNvSpPr txBox="1"/>
          <p:nvPr/>
        </p:nvSpPr>
        <p:spPr>
          <a:xfrm>
            <a:off x="426721" y="3216095"/>
            <a:ext cx="4332315" cy="584775"/>
          </a:xfrm>
          <a:prstGeom prst="rect">
            <a:avLst/>
          </a:prstGeom>
          <a:noFill/>
        </p:spPr>
        <p:txBody>
          <a:bodyPr wrap="square" rtlCol="0">
            <a:spAutoFit/>
          </a:bodyPr>
          <a:lstStyle/>
          <a:p>
            <a:r>
              <a:rPr lang="en-GB" sz="1600" dirty="0" smtClean="0">
                <a:solidFill>
                  <a:schemeClr val="bg1"/>
                </a:solidFill>
                <a:effectLst>
                  <a:outerShdw blurRad="38100" dist="38100" dir="2700000" algn="tl">
                    <a:srgbClr val="000000">
                      <a:alpha val="43137"/>
                    </a:srgbClr>
                  </a:outerShdw>
                </a:effectLst>
                <a:latin typeface="Comic Sans MS"/>
              </a:rPr>
              <a:t>2. Copy &amp; write the following numbers in French. The first one is done for you.</a:t>
            </a:r>
            <a:endParaRPr lang="en-US" sz="1600" dirty="0" smtClean="0">
              <a:solidFill>
                <a:schemeClr val="bg1"/>
              </a:solidFill>
              <a:effectLst>
                <a:outerShdw blurRad="38100" dist="38100" dir="2700000" algn="tl">
                  <a:srgbClr val="000000">
                    <a:alpha val="43137"/>
                  </a:srgbClr>
                </a:outerShdw>
              </a:effectLst>
              <a:latin typeface="Comic Sans MS"/>
            </a:endParaRPr>
          </a:p>
        </p:txBody>
      </p:sp>
      <p:pic>
        <p:nvPicPr>
          <p:cNvPr id="1028" name="Рисунок 249" descr="http://www.fotosearch.com/bthumb/UNC/UNC109/u12067382.jpg">
            <a:hlinkClick r:id="rId5"/>
          </p:cNvPr>
          <p:cNvPicPr>
            <a:picLocks noChangeAspect="1" noChangeArrowheads="1"/>
          </p:cNvPicPr>
          <p:nvPr/>
        </p:nvPicPr>
        <p:blipFill>
          <a:blip r:embed="rId6" r:link="rId7">
            <a:clrChange>
              <a:clrFrom>
                <a:srgbClr val="FFFFFF"/>
              </a:clrFrom>
              <a:clrTo>
                <a:srgbClr val="FFFFFF">
                  <a:alpha val="0"/>
                </a:srgbClr>
              </a:clrTo>
            </a:clrChange>
          </a:blip>
          <a:srcRect/>
          <a:stretch>
            <a:fillRect/>
          </a:stretch>
        </p:blipFill>
        <p:spPr bwMode="auto">
          <a:xfrm>
            <a:off x="7792873" y="3800870"/>
            <a:ext cx="1092200" cy="1100138"/>
          </a:xfrm>
          <a:prstGeom prst="rect">
            <a:avLst/>
          </a:prstGeom>
          <a:noFill/>
          <a:ln w="9525">
            <a:noFill/>
            <a:miter lim="800000"/>
            <a:headEnd/>
            <a:tailEnd/>
          </a:ln>
        </p:spPr>
      </p:pic>
      <p:pic>
        <p:nvPicPr>
          <p:cNvPr id="1029" name="ipftz5Ky25poIkyFM:" descr="http://t2.gstatic.com/images?q=tbn:tz5Ky25poIkyFM:http://www.clipartguide.com/_small/1552-0907-2410-4115.jpg">
            <a:hlinkClick r:id="rId8"/>
          </p:cNvPr>
          <p:cNvPicPr>
            <a:picLocks noChangeAspect="1" noChangeArrowheads="1"/>
          </p:cNvPicPr>
          <p:nvPr/>
        </p:nvPicPr>
        <p:blipFill>
          <a:blip r:embed="rId9" r:link="rId10">
            <a:clrChange>
              <a:clrFrom>
                <a:srgbClr val="FEFFFF"/>
              </a:clrFrom>
              <a:clrTo>
                <a:srgbClr val="FEFFFF">
                  <a:alpha val="0"/>
                </a:srgbClr>
              </a:clrTo>
            </a:clrChange>
          </a:blip>
          <a:srcRect/>
          <a:stretch>
            <a:fillRect/>
          </a:stretch>
        </p:blipFill>
        <p:spPr bwMode="auto">
          <a:xfrm>
            <a:off x="7792873" y="5158793"/>
            <a:ext cx="1132763" cy="1317497"/>
          </a:xfrm>
          <a:prstGeom prst="rect">
            <a:avLst/>
          </a:prstGeom>
          <a:solidFill>
            <a:schemeClr val="bg1"/>
          </a:solidFill>
          <a:ln w="9525">
            <a:noFill/>
            <a:miter lim="800000"/>
            <a:headEnd/>
            <a:tailEnd/>
          </a:ln>
        </p:spPr>
      </p:pic>
      <p:sp>
        <p:nvSpPr>
          <p:cNvPr id="21" name="TextBox 20"/>
          <p:cNvSpPr txBox="1"/>
          <p:nvPr/>
        </p:nvSpPr>
        <p:spPr>
          <a:xfrm>
            <a:off x="2695545" y="1548686"/>
            <a:ext cx="675151" cy="338554"/>
          </a:xfrm>
          <a:prstGeom prst="rect">
            <a:avLst/>
          </a:prstGeom>
          <a:solidFill>
            <a:schemeClr val="accent3">
              <a:lumMod val="50000"/>
            </a:schemeClr>
          </a:solidFill>
        </p:spPr>
        <p:txBody>
          <a:bodyPr wrap="square" rtlCol="0">
            <a:spAutoFit/>
          </a:bodyPr>
          <a:lstStyle/>
          <a:p>
            <a:pPr algn="ctr"/>
            <a:r>
              <a:rPr lang="en-US" sz="1600" b="1" dirty="0" smtClean="0">
                <a:solidFill>
                  <a:schemeClr val="bg1"/>
                </a:solidFill>
              </a:rPr>
              <a:t>3:20</a:t>
            </a:r>
            <a:endParaRPr lang="en-US" sz="1600" b="1" dirty="0">
              <a:solidFill>
                <a:schemeClr val="bg1"/>
              </a:solidFill>
            </a:endParaRPr>
          </a:p>
        </p:txBody>
      </p:sp>
      <p:sp>
        <p:nvSpPr>
          <p:cNvPr id="22" name="TextBox 21"/>
          <p:cNvSpPr txBox="1"/>
          <p:nvPr/>
        </p:nvSpPr>
        <p:spPr>
          <a:xfrm>
            <a:off x="3033120" y="1887240"/>
            <a:ext cx="675151" cy="338554"/>
          </a:xfrm>
          <a:prstGeom prst="rect">
            <a:avLst/>
          </a:prstGeom>
          <a:solidFill>
            <a:schemeClr val="accent3">
              <a:lumMod val="50000"/>
            </a:schemeClr>
          </a:solidFill>
        </p:spPr>
        <p:txBody>
          <a:bodyPr wrap="square" rtlCol="0">
            <a:spAutoFit/>
          </a:bodyPr>
          <a:lstStyle/>
          <a:p>
            <a:pPr algn="ctr"/>
            <a:r>
              <a:rPr lang="en-US" sz="1600" b="1" dirty="0" smtClean="0">
                <a:solidFill>
                  <a:schemeClr val="bg1"/>
                </a:solidFill>
              </a:rPr>
              <a:t>12:15</a:t>
            </a:r>
            <a:endParaRPr lang="en-US" sz="1600" b="1" dirty="0">
              <a:solidFill>
                <a:schemeClr val="bg1"/>
              </a:solidFill>
            </a:endParaRPr>
          </a:p>
        </p:txBody>
      </p:sp>
      <p:sp>
        <p:nvSpPr>
          <p:cNvPr id="25" name="TextBox 24"/>
          <p:cNvSpPr txBox="1"/>
          <p:nvPr/>
        </p:nvSpPr>
        <p:spPr>
          <a:xfrm>
            <a:off x="3216896" y="2344440"/>
            <a:ext cx="675151" cy="338554"/>
          </a:xfrm>
          <a:prstGeom prst="rect">
            <a:avLst/>
          </a:prstGeom>
          <a:solidFill>
            <a:schemeClr val="accent3">
              <a:lumMod val="50000"/>
            </a:schemeClr>
          </a:solidFill>
        </p:spPr>
        <p:txBody>
          <a:bodyPr wrap="square" rtlCol="0">
            <a:spAutoFit/>
          </a:bodyPr>
          <a:lstStyle/>
          <a:p>
            <a:pPr algn="ctr"/>
            <a:r>
              <a:rPr lang="en-US" sz="1600" b="1" dirty="0" smtClean="0">
                <a:solidFill>
                  <a:schemeClr val="bg1"/>
                </a:solidFill>
              </a:rPr>
              <a:t>8:55</a:t>
            </a:r>
            <a:endParaRPr lang="en-US" sz="1600" b="1" dirty="0">
              <a:solidFill>
                <a:schemeClr val="bg1"/>
              </a:solidFill>
            </a:endParaRPr>
          </a:p>
        </p:txBody>
      </p:sp>
      <p:sp>
        <p:nvSpPr>
          <p:cNvPr id="26" name="TextBox 25"/>
          <p:cNvSpPr txBox="1"/>
          <p:nvPr/>
        </p:nvSpPr>
        <p:spPr>
          <a:xfrm>
            <a:off x="3337920" y="2682994"/>
            <a:ext cx="675151" cy="338554"/>
          </a:xfrm>
          <a:prstGeom prst="rect">
            <a:avLst/>
          </a:prstGeom>
          <a:solidFill>
            <a:schemeClr val="accent3">
              <a:lumMod val="50000"/>
            </a:schemeClr>
          </a:solidFill>
        </p:spPr>
        <p:txBody>
          <a:bodyPr wrap="square" rtlCol="0">
            <a:spAutoFit/>
          </a:bodyPr>
          <a:lstStyle/>
          <a:p>
            <a:pPr algn="ctr"/>
            <a:r>
              <a:rPr lang="en-US" sz="1600" b="1" dirty="0" smtClean="0">
                <a:solidFill>
                  <a:schemeClr val="bg1"/>
                </a:solidFill>
              </a:rPr>
              <a:t>7:24</a:t>
            </a:r>
            <a:endParaRPr lang="en-US" sz="1600" b="1" dirty="0">
              <a:solidFill>
                <a:schemeClr val="bg1"/>
              </a:solidFill>
            </a:endParaRPr>
          </a:p>
        </p:txBody>
      </p:sp>
      <p:sp>
        <p:nvSpPr>
          <p:cNvPr id="27" name="TextBox 26"/>
          <p:cNvSpPr txBox="1"/>
          <p:nvPr/>
        </p:nvSpPr>
        <p:spPr>
          <a:xfrm>
            <a:off x="7538761" y="1548686"/>
            <a:ext cx="675151" cy="338554"/>
          </a:xfrm>
          <a:prstGeom prst="rect">
            <a:avLst/>
          </a:prstGeom>
          <a:solidFill>
            <a:schemeClr val="accent3">
              <a:lumMod val="50000"/>
            </a:schemeClr>
          </a:solidFill>
        </p:spPr>
        <p:txBody>
          <a:bodyPr wrap="square" rtlCol="0">
            <a:spAutoFit/>
          </a:bodyPr>
          <a:lstStyle/>
          <a:p>
            <a:pPr algn="ctr"/>
            <a:r>
              <a:rPr lang="en-US" sz="1600" b="1" dirty="0" smtClean="0">
                <a:solidFill>
                  <a:schemeClr val="bg1"/>
                </a:solidFill>
              </a:rPr>
              <a:t>1:30</a:t>
            </a:r>
            <a:endParaRPr lang="en-US" sz="1600" b="1" dirty="0">
              <a:solidFill>
                <a:schemeClr val="bg1"/>
              </a:solidFill>
            </a:endParaRPr>
          </a:p>
        </p:txBody>
      </p:sp>
      <p:sp>
        <p:nvSpPr>
          <p:cNvPr id="28" name="TextBox 27"/>
          <p:cNvSpPr txBox="1"/>
          <p:nvPr/>
        </p:nvSpPr>
        <p:spPr>
          <a:xfrm>
            <a:off x="7455297" y="2005886"/>
            <a:ext cx="675151" cy="338554"/>
          </a:xfrm>
          <a:prstGeom prst="rect">
            <a:avLst/>
          </a:prstGeom>
          <a:solidFill>
            <a:schemeClr val="accent3">
              <a:lumMod val="50000"/>
            </a:schemeClr>
          </a:solidFill>
        </p:spPr>
        <p:txBody>
          <a:bodyPr wrap="square" rtlCol="0">
            <a:spAutoFit/>
          </a:bodyPr>
          <a:lstStyle/>
          <a:p>
            <a:pPr algn="ctr"/>
            <a:r>
              <a:rPr lang="en-US" sz="1600" b="1" dirty="0" smtClean="0">
                <a:solidFill>
                  <a:schemeClr val="bg1"/>
                </a:solidFill>
              </a:rPr>
              <a:t>5:15</a:t>
            </a:r>
            <a:endParaRPr lang="en-US" sz="1600" b="1" dirty="0">
              <a:solidFill>
                <a:schemeClr val="bg1"/>
              </a:solidFill>
            </a:endParaRPr>
          </a:p>
        </p:txBody>
      </p:sp>
      <p:sp>
        <p:nvSpPr>
          <p:cNvPr id="29" name="TextBox 28"/>
          <p:cNvSpPr txBox="1"/>
          <p:nvPr/>
        </p:nvSpPr>
        <p:spPr>
          <a:xfrm>
            <a:off x="8038533" y="2513717"/>
            <a:ext cx="675151" cy="338554"/>
          </a:xfrm>
          <a:prstGeom prst="rect">
            <a:avLst/>
          </a:prstGeom>
          <a:solidFill>
            <a:schemeClr val="accent3">
              <a:lumMod val="50000"/>
            </a:schemeClr>
          </a:solidFill>
        </p:spPr>
        <p:txBody>
          <a:bodyPr wrap="square" rtlCol="0">
            <a:spAutoFit/>
          </a:bodyPr>
          <a:lstStyle/>
          <a:p>
            <a:pPr algn="ctr"/>
            <a:r>
              <a:rPr lang="en-US" sz="1600" b="1" dirty="0" smtClean="0">
                <a:solidFill>
                  <a:schemeClr val="bg1"/>
                </a:solidFill>
              </a:rPr>
              <a:t>10:45</a:t>
            </a:r>
            <a:endParaRPr lang="en-US" sz="1600" b="1" dirty="0">
              <a:solidFill>
                <a:schemeClr val="bg1"/>
              </a:solidFill>
            </a:endParaRPr>
          </a:p>
        </p:txBody>
      </p:sp>
      <p:sp>
        <p:nvSpPr>
          <p:cNvPr id="30" name="TextBox 29"/>
          <p:cNvSpPr txBox="1"/>
          <p:nvPr/>
        </p:nvSpPr>
        <p:spPr>
          <a:xfrm>
            <a:off x="7700957" y="3008831"/>
            <a:ext cx="675151" cy="338554"/>
          </a:xfrm>
          <a:prstGeom prst="rect">
            <a:avLst/>
          </a:prstGeom>
          <a:solidFill>
            <a:schemeClr val="accent3">
              <a:lumMod val="50000"/>
            </a:schemeClr>
          </a:solidFill>
        </p:spPr>
        <p:txBody>
          <a:bodyPr wrap="square" rtlCol="0">
            <a:spAutoFit/>
          </a:bodyPr>
          <a:lstStyle/>
          <a:p>
            <a:pPr algn="ctr"/>
            <a:r>
              <a:rPr lang="en-US" sz="1600" b="1" dirty="0" smtClean="0">
                <a:solidFill>
                  <a:schemeClr val="bg1"/>
                </a:solidFill>
              </a:rPr>
              <a:t>10:50</a:t>
            </a:r>
            <a:endParaRPr lang="en-US" sz="1600" b="1" dirty="0">
              <a:solidFill>
                <a:schemeClr val="bg1"/>
              </a:solidFill>
            </a:endParaRPr>
          </a:p>
        </p:txBody>
      </p:sp>
      <p:sp>
        <p:nvSpPr>
          <p:cNvPr id="31" name="TextBox 30"/>
          <p:cNvSpPr txBox="1"/>
          <p:nvPr/>
        </p:nvSpPr>
        <p:spPr>
          <a:xfrm>
            <a:off x="1260384" y="4255411"/>
            <a:ext cx="691215" cy="338554"/>
          </a:xfrm>
          <a:prstGeom prst="rect">
            <a:avLst/>
          </a:prstGeom>
          <a:noFill/>
        </p:spPr>
        <p:txBody>
          <a:bodyPr wrap="square" rtlCol="0">
            <a:spAutoFit/>
          </a:bodyPr>
          <a:lstStyle/>
          <a:p>
            <a:r>
              <a:rPr lang="en-US" sz="1600" dirty="0" err="1" smtClean="0"/>
              <a:t>treize</a:t>
            </a:r>
            <a:endParaRPr lang="en-US" sz="1600" dirty="0"/>
          </a:p>
        </p:txBody>
      </p:sp>
      <p:sp>
        <p:nvSpPr>
          <p:cNvPr id="32" name="TextBox 31"/>
          <p:cNvSpPr txBox="1"/>
          <p:nvPr/>
        </p:nvSpPr>
        <p:spPr>
          <a:xfrm>
            <a:off x="1260384" y="4645304"/>
            <a:ext cx="1079404" cy="338554"/>
          </a:xfrm>
          <a:prstGeom prst="rect">
            <a:avLst/>
          </a:prstGeom>
          <a:noFill/>
        </p:spPr>
        <p:txBody>
          <a:bodyPr wrap="square" rtlCol="0">
            <a:spAutoFit/>
          </a:bodyPr>
          <a:lstStyle/>
          <a:p>
            <a:r>
              <a:rPr lang="en-US" sz="1600" dirty="0" err="1" smtClean="0"/>
              <a:t>dix-sept</a:t>
            </a:r>
            <a:endParaRPr lang="en-US" sz="1600" dirty="0"/>
          </a:p>
        </p:txBody>
      </p:sp>
      <p:sp>
        <p:nvSpPr>
          <p:cNvPr id="33" name="TextBox 32"/>
          <p:cNvSpPr txBox="1"/>
          <p:nvPr/>
        </p:nvSpPr>
        <p:spPr>
          <a:xfrm>
            <a:off x="1260384" y="4989516"/>
            <a:ext cx="1334898" cy="338554"/>
          </a:xfrm>
          <a:prstGeom prst="rect">
            <a:avLst/>
          </a:prstGeom>
          <a:noFill/>
        </p:spPr>
        <p:txBody>
          <a:bodyPr wrap="square" rtlCol="0">
            <a:spAutoFit/>
          </a:bodyPr>
          <a:lstStyle/>
          <a:p>
            <a:r>
              <a:rPr lang="en-US" sz="1600" dirty="0" err="1" smtClean="0"/>
              <a:t>vingt</a:t>
            </a:r>
            <a:r>
              <a:rPr lang="en-US" sz="1600" dirty="0" smtClean="0"/>
              <a:t> et un</a:t>
            </a:r>
            <a:endParaRPr lang="en-US" sz="1600" dirty="0"/>
          </a:p>
        </p:txBody>
      </p:sp>
      <p:sp>
        <p:nvSpPr>
          <p:cNvPr id="34" name="TextBox 33"/>
          <p:cNvSpPr txBox="1"/>
          <p:nvPr/>
        </p:nvSpPr>
        <p:spPr>
          <a:xfrm>
            <a:off x="1219576" y="5322412"/>
            <a:ext cx="1120212" cy="338554"/>
          </a:xfrm>
          <a:prstGeom prst="rect">
            <a:avLst/>
          </a:prstGeom>
          <a:noFill/>
        </p:spPr>
        <p:txBody>
          <a:bodyPr wrap="square" rtlCol="0">
            <a:spAutoFit/>
          </a:bodyPr>
          <a:lstStyle/>
          <a:p>
            <a:r>
              <a:rPr lang="en-US" sz="1600" dirty="0" err="1" smtClean="0"/>
              <a:t>vingt</a:t>
            </a:r>
            <a:r>
              <a:rPr lang="en-US" sz="1600" dirty="0" smtClean="0"/>
              <a:t>-six</a:t>
            </a:r>
            <a:endParaRPr lang="en-US" sz="1600" dirty="0"/>
          </a:p>
        </p:txBody>
      </p:sp>
      <p:sp>
        <p:nvSpPr>
          <p:cNvPr id="35" name="TextBox 34"/>
          <p:cNvSpPr txBox="1"/>
          <p:nvPr/>
        </p:nvSpPr>
        <p:spPr>
          <a:xfrm>
            <a:off x="1260383" y="5732938"/>
            <a:ext cx="1334899" cy="338554"/>
          </a:xfrm>
          <a:prstGeom prst="rect">
            <a:avLst/>
          </a:prstGeom>
          <a:noFill/>
        </p:spPr>
        <p:txBody>
          <a:bodyPr wrap="square" rtlCol="0">
            <a:spAutoFit/>
          </a:bodyPr>
          <a:lstStyle/>
          <a:p>
            <a:r>
              <a:rPr lang="en-US" sz="1600" dirty="0" err="1" smtClean="0"/>
              <a:t>trente-trois</a:t>
            </a:r>
            <a:endParaRPr lang="en-US" sz="1600" dirty="0"/>
          </a:p>
        </p:txBody>
      </p:sp>
      <p:sp>
        <p:nvSpPr>
          <p:cNvPr id="36" name="TextBox 35"/>
          <p:cNvSpPr txBox="1"/>
          <p:nvPr/>
        </p:nvSpPr>
        <p:spPr>
          <a:xfrm>
            <a:off x="4637029" y="3916857"/>
            <a:ext cx="1185547" cy="338554"/>
          </a:xfrm>
          <a:prstGeom prst="rect">
            <a:avLst/>
          </a:prstGeom>
          <a:noFill/>
        </p:spPr>
        <p:txBody>
          <a:bodyPr wrap="square" rtlCol="0">
            <a:spAutoFit/>
          </a:bodyPr>
          <a:lstStyle/>
          <a:p>
            <a:r>
              <a:rPr lang="en-US" sz="1600" dirty="0" err="1" smtClean="0"/>
              <a:t>trente</a:t>
            </a:r>
            <a:r>
              <a:rPr lang="en-US" sz="1600" dirty="0" smtClean="0"/>
              <a:t>-six</a:t>
            </a:r>
            <a:endParaRPr lang="en-US" sz="1600" dirty="0"/>
          </a:p>
        </p:txBody>
      </p:sp>
      <p:sp>
        <p:nvSpPr>
          <p:cNvPr id="37" name="TextBox 36"/>
          <p:cNvSpPr txBox="1"/>
          <p:nvPr/>
        </p:nvSpPr>
        <p:spPr>
          <a:xfrm>
            <a:off x="4637029" y="4255411"/>
            <a:ext cx="1730153" cy="338554"/>
          </a:xfrm>
          <a:prstGeom prst="rect">
            <a:avLst/>
          </a:prstGeom>
          <a:noFill/>
        </p:spPr>
        <p:txBody>
          <a:bodyPr wrap="square" rtlCol="0">
            <a:spAutoFit/>
          </a:bodyPr>
          <a:lstStyle/>
          <a:p>
            <a:r>
              <a:rPr lang="en-US" sz="1600" dirty="0" err="1" smtClean="0"/>
              <a:t>trente-neuf</a:t>
            </a:r>
            <a:endParaRPr lang="en-US" sz="1600" dirty="0" smtClean="0"/>
          </a:p>
        </p:txBody>
      </p:sp>
      <p:sp>
        <p:nvSpPr>
          <p:cNvPr id="38" name="TextBox 37"/>
          <p:cNvSpPr txBox="1"/>
          <p:nvPr/>
        </p:nvSpPr>
        <p:spPr>
          <a:xfrm>
            <a:off x="4637028" y="4593965"/>
            <a:ext cx="1817559" cy="338554"/>
          </a:xfrm>
          <a:prstGeom prst="rect">
            <a:avLst/>
          </a:prstGeom>
          <a:noFill/>
        </p:spPr>
        <p:txBody>
          <a:bodyPr wrap="square" rtlCol="0">
            <a:spAutoFit/>
          </a:bodyPr>
          <a:lstStyle/>
          <a:p>
            <a:r>
              <a:rPr lang="en-US" sz="1600" dirty="0" err="1" smtClean="0"/>
              <a:t>quarante-quatre</a:t>
            </a:r>
            <a:endParaRPr lang="en-US" sz="1600" dirty="0"/>
          </a:p>
        </p:txBody>
      </p:sp>
      <p:sp>
        <p:nvSpPr>
          <p:cNvPr id="39" name="TextBox 38"/>
          <p:cNvSpPr txBox="1"/>
          <p:nvPr/>
        </p:nvSpPr>
        <p:spPr>
          <a:xfrm>
            <a:off x="4637029" y="4983858"/>
            <a:ext cx="1588959" cy="338554"/>
          </a:xfrm>
          <a:prstGeom prst="rect">
            <a:avLst/>
          </a:prstGeom>
          <a:noFill/>
        </p:spPr>
        <p:txBody>
          <a:bodyPr wrap="square" rtlCol="0">
            <a:spAutoFit/>
          </a:bodyPr>
          <a:lstStyle/>
          <a:p>
            <a:r>
              <a:rPr lang="en-US" sz="1600" dirty="0" err="1" smtClean="0"/>
              <a:t>cinquante-huit</a:t>
            </a:r>
            <a:endParaRPr lang="en-US" sz="1600" dirty="0"/>
          </a:p>
        </p:txBody>
      </p:sp>
      <p:sp>
        <p:nvSpPr>
          <p:cNvPr id="45" name="TextBox 44"/>
          <p:cNvSpPr txBox="1"/>
          <p:nvPr/>
        </p:nvSpPr>
        <p:spPr>
          <a:xfrm>
            <a:off x="4637029" y="5322412"/>
            <a:ext cx="1588959" cy="338554"/>
          </a:xfrm>
          <a:prstGeom prst="rect">
            <a:avLst/>
          </a:prstGeom>
          <a:noFill/>
        </p:spPr>
        <p:txBody>
          <a:bodyPr wrap="square" rtlCol="0">
            <a:spAutoFit/>
          </a:bodyPr>
          <a:lstStyle/>
          <a:p>
            <a:r>
              <a:rPr lang="en-US" sz="1600" dirty="0" err="1" smtClean="0"/>
              <a:t>cinquante-neuf</a:t>
            </a:r>
            <a:endParaRPr lang="en-US" sz="1600" dirty="0"/>
          </a:p>
        </p:txBody>
      </p:sp>
      <p:sp>
        <p:nvSpPr>
          <p:cNvPr id="46" name="TextBox 45"/>
          <p:cNvSpPr txBox="1"/>
          <p:nvPr/>
        </p:nvSpPr>
        <p:spPr>
          <a:xfrm>
            <a:off x="4637029" y="5732938"/>
            <a:ext cx="1393977" cy="338554"/>
          </a:xfrm>
          <a:prstGeom prst="rect">
            <a:avLst/>
          </a:prstGeom>
          <a:noFill/>
        </p:spPr>
        <p:txBody>
          <a:bodyPr wrap="square" rtlCol="0">
            <a:spAutoFit/>
          </a:bodyPr>
          <a:lstStyle/>
          <a:p>
            <a:r>
              <a:rPr lang="en-US" sz="1600" dirty="0" err="1" smtClean="0"/>
              <a:t>soixante</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 calcmode="lin" valueType="num">
                                      <p:cBhvr>
                                        <p:cTn id="7" dur="500" decel="50000" fill="hold">
                                          <p:stCondLst>
                                            <p:cond delay="0"/>
                                          </p:stCondLst>
                                        </p:cTn>
                                        <p:tgtEl>
                                          <p:spTgt spid="21"/>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1"/>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1"/>
                                        </p:tgtEl>
                                        <p:attrNameLst>
                                          <p:attrName>ppt_w</p:attrName>
                                        </p:attrNameLst>
                                      </p:cBhvr>
                                      <p:tavLst>
                                        <p:tav tm="0">
                                          <p:val>
                                            <p:strVal val="#ppt_w*.05"/>
                                          </p:val>
                                        </p:tav>
                                        <p:tav tm="100000">
                                          <p:val>
                                            <p:strVal val="#ppt_w"/>
                                          </p:val>
                                        </p:tav>
                                      </p:tavLst>
                                    </p:anim>
                                    <p:anim calcmode="lin" valueType="num">
                                      <p:cBhvr>
                                        <p:cTn id="10" dur="1000" fill="hold"/>
                                        <p:tgtEl>
                                          <p:spTgt spid="21"/>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1"/>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1"/>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1"/>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p:cTn id="19" dur="500" decel="50000" fill="hold">
                                          <p:stCondLst>
                                            <p:cond delay="0"/>
                                          </p:stCondLst>
                                        </p:cTn>
                                        <p:tgtEl>
                                          <p:spTgt spid="22"/>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2"/>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2"/>
                                        </p:tgtEl>
                                        <p:attrNameLst>
                                          <p:attrName>ppt_w</p:attrName>
                                        </p:attrNameLst>
                                      </p:cBhvr>
                                      <p:tavLst>
                                        <p:tav tm="0">
                                          <p:val>
                                            <p:strVal val="#ppt_w*.05"/>
                                          </p:val>
                                        </p:tav>
                                        <p:tav tm="100000">
                                          <p:val>
                                            <p:strVal val="#ppt_w"/>
                                          </p:val>
                                        </p:tav>
                                      </p:tavLst>
                                    </p:anim>
                                    <p:anim calcmode="lin" valueType="num">
                                      <p:cBhvr>
                                        <p:cTn id="22" dur="1000" fill="hold"/>
                                        <p:tgtEl>
                                          <p:spTgt spid="22"/>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2"/>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2"/>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2"/>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2"/>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p:cTn id="31" dur="500" decel="50000" fill="hold">
                                          <p:stCondLst>
                                            <p:cond delay="0"/>
                                          </p:stCondLst>
                                        </p:cTn>
                                        <p:tgtEl>
                                          <p:spTgt spid="25"/>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5"/>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5"/>
                                        </p:tgtEl>
                                        <p:attrNameLst>
                                          <p:attrName>ppt_w</p:attrName>
                                        </p:attrNameLst>
                                      </p:cBhvr>
                                      <p:tavLst>
                                        <p:tav tm="0">
                                          <p:val>
                                            <p:strVal val="#ppt_w*.05"/>
                                          </p:val>
                                        </p:tav>
                                        <p:tav tm="100000">
                                          <p:val>
                                            <p:strVal val="#ppt_w"/>
                                          </p:val>
                                        </p:tav>
                                      </p:tavLst>
                                    </p:anim>
                                    <p:anim calcmode="lin" valueType="num">
                                      <p:cBhvr>
                                        <p:cTn id="34" dur="1000" fill="hold"/>
                                        <p:tgtEl>
                                          <p:spTgt spid="25"/>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5"/>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5"/>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5"/>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decel="50000" fill="hold">
                                          <p:stCondLst>
                                            <p:cond delay="0"/>
                                          </p:stCondLst>
                                        </p:cTn>
                                        <p:tgtEl>
                                          <p:spTgt spid="26"/>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26"/>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26"/>
                                        </p:tgtEl>
                                        <p:attrNameLst>
                                          <p:attrName>ppt_w</p:attrName>
                                        </p:attrNameLst>
                                      </p:cBhvr>
                                      <p:tavLst>
                                        <p:tav tm="0">
                                          <p:val>
                                            <p:strVal val="#ppt_w*.05"/>
                                          </p:val>
                                        </p:tav>
                                        <p:tav tm="100000">
                                          <p:val>
                                            <p:strVal val="#ppt_w"/>
                                          </p:val>
                                        </p:tav>
                                      </p:tavLst>
                                    </p:anim>
                                    <p:anim calcmode="lin" valueType="num">
                                      <p:cBhvr>
                                        <p:cTn id="46" dur="1000" fill="hold"/>
                                        <p:tgtEl>
                                          <p:spTgt spid="26"/>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26"/>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26"/>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26"/>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26"/>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decel="50000" fill="hold">
                                          <p:stCondLst>
                                            <p:cond delay="0"/>
                                          </p:stCondLst>
                                        </p:cTn>
                                        <p:tgtEl>
                                          <p:spTgt spid="27"/>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27"/>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27"/>
                                        </p:tgtEl>
                                        <p:attrNameLst>
                                          <p:attrName>ppt_w</p:attrName>
                                        </p:attrNameLst>
                                      </p:cBhvr>
                                      <p:tavLst>
                                        <p:tav tm="0">
                                          <p:val>
                                            <p:strVal val="#ppt_w*.05"/>
                                          </p:val>
                                        </p:tav>
                                        <p:tav tm="100000">
                                          <p:val>
                                            <p:strVal val="#ppt_w"/>
                                          </p:val>
                                        </p:tav>
                                      </p:tavLst>
                                    </p:anim>
                                    <p:anim calcmode="lin" valueType="num">
                                      <p:cBhvr>
                                        <p:cTn id="58" dur="1000" fill="hold"/>
                                        <p:tgtEl>
                                          <p:spTgt spid="27"/>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27"/>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27"/>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27"/>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27"/>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p:cTn id="67" dur="500" decel="50000" fill="hold">
                                          <p:stCondLst>
                                            <p:cond delay="0"/>
                                          </p:stCondLst>
                                        </p:cTn>
                                        <p:tgtEl>
                                          <p:spTgt spid="28"/>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28"/>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28"/>
                                        </p:tgtEl>
                                        <p:attrNameLst>
                                          <p:attrName>ppt_w</p:attrName>
                                        </p:attrNameLst>
                                      </p:cBhvr>
                                      <p:tavLst>
                                        <p:tav tm="0">
                                          <p:val>
                                            <p:strVal val="#ppt_w*.05"/>
                                          </p:val>
                                        </p:tav>
                                        <p:tav tm="100000">
                                          <p:val>
                                            <p:strVal val="#ppt_w"/>
                                          </p:val>
                                        </p:tav>
                                      </p:tavLst>
                                    </p:anim>
                                    <p:anim calcmode="lin" valueType="num">
                                      <p:cBhvr>
                                        <p:cTn id="70" dur="1000" fill="hold"/>
                                        <p:tgtEl>
                                          <p:spTgt spid="28"/>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28"/>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28"/>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28"/>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28"/>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grpId="0" nodeType="click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p:cTn id="79" dur="500" decel="50000" fill="hold">
                                          <p:stCondLst>
                                            <p:cond delay="0"/>
                                          </p:stCondLst>
                                        </p:cTn>
                                        <p:tgtEl>
                                          <p:spTgt spid="29"/>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29"/>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29"/>
                                        </p:tgtEl>
                                        <p:attrNameLst>
                                          <p:attrName>ppt_w</p:attrName>
                                        </p:attrNameLst>
                                      </p:cBhvr>
                                      <p:tavLst>
                                        <p:tav tm="0">
                                          <p:val>
                                            <p:strVal val="#ppt_w*.05"/>
                                          </p:val>
                                        </p:tav>
                                        <p:tav tm="100000">
                                          <p:val>
                                            <p:strVal val="#ppt_w"/>
                                          </p:val>
                                        </p:tav>
                                      </p:tavLst>
                                    </p:anim>
                                    <p:anim calcmode="lin" valueType="num">
                                      <p:cBhvr>
                                        <p:cTn id="82" dur="1000" fill="hold"/>
                                        <p:tgtEl>
                                          <p:spTgt spid="29"/>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29"/>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29"/>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29"/>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29"/>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30"/>
                                        </p:tgtEl>
                                        <p:attrNameLst>
                                          <p:attrName>style.visibility</p:attrName>
                                        </p:attrNameLst>
                                      </p:cBhvr>
                                      <p:to>
                                        <p:strVal val="visible"/>
                                      </p:to>
                                    </p:set>
                                    <p:anim calcmode="lin" valueType="num">
                                      <p:cBhvr>
                                        <p:cTn id="91" dur="500" decel="50000" fill="hold">
                                          <p:stCondLst>
                                            <p:cond delay="0"/>
                                          </p:stCondLst>
                                        </p:cTn>
                                        <p:tgtEl>
                                          <p:spTgt spid="30"/>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30"/>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30"/>
                                        </p:tgtEl>
                                        <p:attrNameLst>
                                          <p:attrName>ppt_w</p:attrName>
                                        </p:attrNameLst>
                                      </p:cBhvr>
                                      <p:tavLst>
                                        <p:tav tm="0">
                                          <p:val>
                                            <p:strVal val="#ppt_w*.05"/>
                                          </p:val>
                                        </p:tav>
                                        <p:tav tm="100000">
                                          <p:val>
                                            <p:strVal val="#ppt_w"/>
                                          </p:val>
                                        </p:tav>
                                      </p:tavLst>
                                    </p:anim>
                                    <p:anim calcmode="lin" valueType="num">
                                      <p:cBhvr>
                                        <p:cTn id="94" dur="1000" fill="hold"/>
                                        <p:tgtEl>
                                          <p:spTgt spid="30"/>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30"/>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30"/>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30"/>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30"/>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grpId="0" nodeType="clickEffect">
                                  <p:stCondLst>
                                    <p:cond delay="0"/>
                                  </p:stCondLst>
                                  <p:childTnLst>
                                    <p:set>
                                      <p:cBhvr>
                                        <p:cTn id="102" dur="1" fill="hold">
                                          <p:stCondLst>
                                            <p:cond delay="0"/>
                                          </p:stCondLst>
                                        </p:cTn>
                                        <p:tgtEl>
                                          <p:spTgt spid="31"/>
                                        </p:tgtEl>
                                        <p:attrNameLst>
                                          <p:attrName>style.visibility</p:attrName>
                                        </p:attrNameLst>
                                      </p:cBhvr>
                                      <p:to>
                                        <p:strVal val="visible"/>
                                      </p:to>
                                    </p:set>
                                    <p:anim calcmode="lin" valueType="num">
                                      <p:cBhvr>
                                        <p:cTn id="103" dur="500" decel="50000" fill="hold">
                                          <p:stCondLst>
                                            <p:cond delay="0"/>
                                          </p:stCondLst>
                                        </p:cTn>
                                        <p:tgtEl>
                                          <p:spTgt spid="31"/>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31"/>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31"/>
                                        </p:tgtEl>
                                        <p:attrNameLst>
                                          <p:attrName>ppt_w</p:attrName>
                                        </p:attrNameLst>
                                      </p:cBhvr>
                                      <p:tavLst>
                                        <p:tav tm="0">
                                          <p:val>
                                            <p:strVal val="#ppt_w*.05"/>
                                          </p:val>
                                        </p:tav>
                                        <p:tav tm="100000">
                                          <p:val>
                                            <p:strVal val="#ppt_w"/>
                                          </p:val>
                                        </p:tav>
                                      </p:tavLst>
                                    </p:anim>
                                    <p:anim calcmode="lin" valueType="num">
                                      <p:cBhvr>
                                        <p:cTn id="106" dur="1000" fill="hold"/>
                                        <p:tgtEl>
                                          <p:spTgt spid="31"/>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31"/>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31"/>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31"/>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31"/>
                                        </p:tgtEl>
                                      </p:cBhvr>
                                    </p:animEffect>
                                  </p:childTnLst>
                                </p:cTn>
                              </p:par>
                            </p:childTnLst>
                          </p:cTn>
                        </p:par>
                      </p:childTnLst>
                    </p:cTn>
                  </p:par>
                  <p:par>
                    <p:cTn id="111" fill="hold">
                      <p:stCondLst>
                        <p:cond delay="indefinite"/>
                      </p:stCondLst>
                      <p:childTnLst>
                        <p:par>
                          <p:cTn id="112" fill="hold">
                            <p:stCondLst>
                              <p:cond delay="0"/>
                            </p:stCondLst>
                            <p:childTnLst>
                              <p:par>
                                <p:cTn id="113" presetID="25" presetClass="entr" presetSubtype="0" fill="hold" grpId="0" nodeType="clickEffect">
                                  <p:stCondLst>
                                    <p:cond delay="0"/>
                                  </p:stCondLst>
                                  <p:childTnLst>
                                    <p:set>
                                      <p:cBhvr>
                                        <p:cTn id="114" dur="1" fill="hold">
                                          <p:stCondLst>
                                            <p:cond delay="0"/>
                                          </p:stCondLst>
                                        </p:cTn>
                                        <p:tgtEl>
                                          <p:spTgt spid="32"/>
                                        </p:tgtEl>
                                        <p:attrNameLst>
                                          <p:attrName>style.visibility</p:attrName>
                                        </p:attrNameLst>
                                      </p:cBhvr>
                                      <p:to>
                                        <p:strVal val="visible"/>
                                      </p:to>
                                    </p:set>
                                    <p:anim calcmode="lin" valueType="num">
                                      <p:cBhvr>
                                        <p:cTn id="115" dur="500" decel="50000" fill="hold">
                                          <p:stCondLst>
                                            <p:cond delay="0"/>
                                          </p:stCondLst>
                                        </p:cTn>
                                        <p:tgtEl>
                                          <p:spTgt spid="32"/>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32"/>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32"/>
                                        </p:tgtEl>
                                        <p:attrNameLst>
                                          <p:attrName>ppt_w</p:attrName>
                                        </p:attrNameLst>
                                      </p:cBhvr>
                                      <p:tavLst>
                                        <p:tav tm="0">
                                          <p:val>
                                            <p:strVal val="#ppt_w*.05"/>
                                          </p:val>
                                        </p:tav>
                                        <p:tav tm="100000">
                                          <p:val>
                                            <p:strVal val="#ppt_w"/>
                                          </p:val>
                                        </p:tav>
                                      </p:tavLst>
                                    </p:anim>
                                    <p:anim calcmode="lin" valueType="num">
                                      <p:cBhvr>
                                        <p:cTn id="118" dur="1000" fill="hold"/>
                                        <p:tgtEl>
                                          <p:spTgt spid="32"/>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32"/>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32"/>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32"/>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32"/>
                                        </p:tgtEl>
                                      </p:cBhvr>
                                    </p:animEffect>
                                  </p:childTnLst>
                                </p:cTn>
                              </p:par>
                            </p:childTnLst>
                          </p:cTn>
                        </p:par>
                      </p:childTnLst>
                    </p:cTn>
                  </p:par>
                  <p:par>
                    <p:cTn id="123" fill="hold">
                      <p:stCondLst>
                        <p:cond delay="indefinite"/>
                      </p:stCondLst>
                      <p:childTnLst>
                        <p:par>
                          <p:cTn id="124" fill="hold">
                            <p:stCondLst>
                              <p:cond delay="0"/>
                            </p:stCondLst>
                            <p:childTnLst>
                              <p:par>
                                <p:cTn id="125" presetID="25" presetClass="entr" presetSubtype="0" fill="hold" grpId="0" nodeType="clickEffect">
                                  <p:stCondLst>
                                    <p:cond delay="0"/>
                                  </p:stCondLst>
                                  <p:childTnLst>
                                    <p:set>
                                      <p:cBhvr>
                                        <p:cTn id="126" dur="1" fill="hold">
                                          <p:stCondLst>
                                            <p:cond delay="0"/>
                                          </p:stCondLst>
                                        </p:cTn>
                                        <p:tgtEl>
                                          <p:spTgt spid="33"/>
                                        </p:tgtEl>
                                        <p:attrNameLst>
                                          <p:attrName>style.visibility</p:attrName>
                                        </p:attrNameLst>
                                      </p:cBhvr>
                                      <p:to>
                                        <p:strVal val="visible"/>
                                      </p:to>
                                    </p:set>
                                    <p:anim calcmode="lin" valueType="num">
                                      <p:cBhvr>
                                        <p:cTn id="127" dur="500" decel="50000" fill="hold">
                                          <p:stCondLst>
                                            <p:cond delay="0"/>
                                          </p:stCondLst>
                                        </p:cTn>
                                        <p:tgtEl>
                                          <p:spTgt spid="33"/>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33"/>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33"/>
                                        </p:tgtEl>
                                        <p:attrNameLst>
                                          <p:attrName>ppt_w</p:attrName>
                                        </p:attrNameLst>
                                      </p:cBhvr>
                                      <p:tavLst>
                                        <p:tav tm="0">
                                          <p:val>
                                            <p:strVal val="#ppt_w*.05"/>
                                          </p:val>
                                        </p:tav>
                                        <p:tav tm="100000">
                                          <p:val>
                                            <p:strVal val="#ppt_w"/>
                                          </p:val>
                                        </p:tav>
                                      </p:tavLst>
                                    </p:anim>
                                    <p:anim calcmode="lin" valueType="num">
                                      <p:cBhvr>
                                        <p:cTn id="130" dur="1000" fill="hold"/>
                                        <p:tgtEl>
                                          <p:spTgt spid="33"/>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33"/>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33"/>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33"/>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33"/>
                                        </p:tgtEl>
                                      </p:cBhvr>
                                    </p:animEffect>
                                  </p:childTnLst>
                                </p:cTn>
                              </p:par>
                            </p:childTnLst>
                          </p:cTn>
                        </p:par>
                      </p:childTnLst>
                    </p:cTn>
                  </p:par>
                  <p:par>
                    <p:cTn id="135" fill="hold">
                      <p:stCondLst>
                        <p:cond delay="indefinite"/>
                      </p:stCondLst>
                      <p:childTnLst>
                        <p:par>
                          <p:cTn id="136" fill="hold">
                            <p:stCondLst>
                              <p:cond delay="0"/>
                            </p:stCondLst>
                            <p:childTnLst>
                              <p:par>
                                <p:cTn id="137" presetID="25" presetClass="entr" presetSubtype="0" fill="hold" grpId="0" nodeType="clickEffect">
                                  <p:stCondLst>
                                    <p:cond delay="0"/>
                                  </p:stCondLst>
                                  <p:childTnLst>
                                    <p:set>
                                      <p:cBhvr>
                                        <p:cTn id="138" dur="1" fill="hold">
                                          <p:stCondLst>
                                            <p:cond delay="0"/>
                                          </p:stCondLst>
                                        </p:cTn>
                                        <p:tgtEl>
                                          <p:spTgt spid="34"/>
                                        </p:tgtEl>
                                        <p:attrNameLst>
                                          <p:attrName>style.visibility</p:attrName>
                                        </p:attrNameLst>
                                      </p:cBhvr>
                                      <p:to>
                                        <p:strVal val="visible"/>
                                      </p:to>
                                    </p:set>
                                    <p:anim calcmode="lin" valueType="num">
                                      <p:cBhvr>
                                        <p:cTn id="139" dur="500" decel="50000" fill="hold">
                                          <p:stCondLst>
                                            <p:cond delay="0"/>
                                          </p:stCondLst>
                                        </p:cTn>
                                        <p:tgtEl>
                                          <p:spTgt spid="34"/>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34"/>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34"/>
                                        </p:tgtEl>
                                        <p:attrNameLst>
                                          <p:attrName>ppt_w</p:attrName>
                                        </p:attrNameLst>
                                      </p:cBhvr>
                                      <p:tavLst>
                                        <p:tav tm="0">
                                          <p:val>
                                            <p:strVal val="#ppt_w*.05"/>
                                          </p:val>
                                        </p:tav>
                                        <p:tav tm="100000">
                                          <p:val>
                                            <p:strVal val="#ppt_w"/>
                                          </p:val>
                                        </p:tav>
                                      </p:tavLst>
                                    </p:anim>
                                    <p:anim calcmode="lin" valueType="num">
                                      <p:cBhvr>
                                        <p:cTn id="142" dur="1000" fill="hold"/>
                                        <p:tgtEl>
                                          <p:spTgt spid="34"/>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34"/>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34"/>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34"/>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34"/>
                                        </p:tgtEl>
                                      </p:cBhvr>
                                    </p:animEffect>
                                  </p:childTnLst>
                                </p:cTn>
                              </p:par>
                            </p:childTnLst>
                          </p:cTn>
                        </p:par>
                      </p:childTnLst>
                    </p:cTn>
                  </p:par>
                  <p:par>
                    <p:cTn id="147" fill="hold">
                      <p:stCondLst>
                        <p:cond delay="indefinite"/>
                      </p:stCondLst>
                      <p:childTnLst>
                        <p:par>
                          <p:cTn id="148" fill="hold">
                            <p:stCondLst>
                              <p:cond delay="0"/>
                            </p:stCondLst>
                            <p:childTnLst>
                              <p:par>
                                <p:cTn id="149" presetID="25" presetClass="entr" presetSubtype="0" fill="hold" grpId="0" nodeType="clickEffect">
                                  <p:stCondLst>
                                    <p:cond delay="0"/>
                                  </p:stCondLst>
                                  <p:childTnLst>
                                    <p:set>
                                      <p:cBhvr>
                                        <p:cTn id="150" dur="1" fill="hold">
                                          <p:stCondLst>
                                            <p:cond delay="0"/>
                                          </p:stCondLst>
                                        </p:cTn>
                                        <p:tgtEl>
                                          <p:spTgt spid="35"/>
                                        </p:tgtEl>
                                        <p:attrNameLst>
                                          <p:attrName>style.visibility</p:attrName>
                                        </p:attrNameLst>
                                      </p:cBhvr>
                                      <p:to>
                                        <p:strVal val="visible"/>
                                      </p:to>
                                    </p:set>
                                    <p:anim calcmode="lin" valueType="num">
                                      <p:cBhvr>
                                        <p:cTn id="151" dur="500" decel="50000" fill="hold">
                                          <p:stCondLst>
                                            <p:cond delay="0"/>
                                          </p:stCondLst>
                                        </p:cTn>
                                        <p:tgtEl>
                                          <p:spTgt spid="35"/>
                                        </p:tgtEl>
                                        <p:attrNameLst>
                                          <p:attrName>style.rotation</p:attrName>
                                        </p:attrNameLst>
                                      </p:cBhvr>
                                      <p:tavLst>
                                        <p:tav tm="0">
                                          <p:val>
                                            <p:fltVal val="-90"/>
                                          </p:val>
                                        </p:tav>
                                        <p:tav tm="100000">
                                          <p:val>
                                            <p:fltVal val="0"/>
                                          </p:val>
                                        </p:tav>
                                      </p:tavLst>
                                    </p:anim>
                                    <p:anim calcmode="lin" valueType="num">
                                      <p:cBhvr>
                                        <p:cTn id="152" dur="500" decel="50000" fill="hold">
                                          <p:stCondLst>
                                            <p:cond delay="0"/>
                                          </p:stCondLst>
                                        </p:cTn>
                                        <p:tgtEl>
                                          <p:spTgt spid="35"/>
                                        </p:tgtEl>
                                        <p:attrNameLst>
                                          <p:attrName>ppt_w</p:attrName>
                                        </p:attrNameLst>
                                      </p:cBhvr>
                                      <p:tavLst>
                                        <p:tav tm="0">
                                          <p:val>
                                            <p:strVal val="#ppt_w"/>
                                          </p:val>
                                        </p:tav>
                                        <p:tav tm="100000">
                                          <p:val>
                                            <p:strVal val="#ppt_w*.05"/>
                                          </p:val>
                                        </p:tav>
                                      </p:tavLst>
                                    </p:anim>
                                    <p:anim calcmode="lin" valueType="num">
                                      <p:cBhvr>
                                        <p:cTn id="153" dur="500" accel="50000" fill="hold">
                                          <p:stCondLst>
                                            <p:cond delay="500"/>
                                          </p:stCondLst>
                                        </p:cTn>
                                        <p:tgtEl>
                                          <p:spTgt spid="35"/>
                                        </p:tgtEl>
                                        <p:attrNameLst>
                                          <p:attrName>ppt_w</p:attrName>
                                        </p:attrNameLst>
                                      </p:cBhvr>
                                      <p:tavLst>
                                        <p:tav tm="0">
                                          <p:val>
                                            <p:strVal val="#ppt_w*.05"/>
                                          </p:val>
                                        </p:tav>
                                        <p:tav tm="100000">
                                          <p:val>
                                            <p:strVal val="#ppt_w"/>
                                          </p:val>
                                        </p:tav>
                                      </p:tavLst>
                                    </p:anim>
                                    <p:anim calcmode="lin" valueType="num">
                                      <p:cBhvr>
                                        <p:cTn id="154" dur="1000" fill="hold"/>
                                        <p:tgtEl>
                                          <p:spTgt spid="35"/>
                                        </p:tgtEl>
                                        <p:attrNameLst>
                                          <p:attrName>ppt_h</p:attrName>
                                        </p:attrNameLst>
                                      </p:cBhvr>
                                      <p:tavLst>
                                        <p:tav tm="0">
                                          <p:val>
                                            <p:strVal val="#ppt_h"/>
                                          </p:val>
                                        </p:tav>
                                        <p:tav tm="100000">
                                          <p:val>
                                            <p:strVal val="#ppt_h"/>
                                          </p:val>
                                        </p:tav>
                                      </p:tavLst>
                                    </p:anim>
                                    <p:anim calcmode="lin" valueType="num">
                                      <p:cBhvr>
                                        <p:cTn id="155" dur="500" decel="50000" fill="hold">
                                          <p:stCondLst>
                                            <p:cond delay="0"/>
                                          </p:stCondLst>
                                        </p:cTn>
                                        <p:tgtEl>
                                          <p:spTgt spid="35"/>
                                        </p:tgtEl>
                                        <p:attrNameLst>
                                          <p:attrName>ppt_x</p:attrName>
                                        </p:attrNameLst>
                                      </p:cBhvr>
                                      <p:tavLst>
                                        <p:tav tm="0">
                                          <p:val>
                                            <p:strVal val="#ppt_x+.4"/>
                                          </p:val>
                                        </p:tav>
                                        <p:tav tm="100000">
                                          <p:val>
                                            <p:strVal val="#ppt_x"/>
                                          </p:val>
                                        </p:tav>
                                      </p:tavLst>
                                    </p:anim>
                                    <p:anim calcmode="lin" valueType="num">
                                      <p:cBhvr>
                                        <p:cTn id="156" dur="500" decel="50000" fill="hold">
                                          <p:stCondLst>
                                            <p:cond delay="0"/>
                                          </p:stCondLst>
                                        </p:cTn>
                                        <p:tgtEl>
                                          <p:spTgt spid="35"/>
                                        </p:tgtEl>
                                        <p:attrNameLst>
                                          <p:attrName>ppt_y</p:attrName>
                                        </p:attrNameLst>
                                      </p:cBhvr>
                                      <p:tavLst>
                                        <p:tav tm="0">
                                          <p:val>
                                            <p:strVal val="#ppt_y-.2"/>
                                          </p:val>
                                        </p:tav>
                                        <p:tav tm="100000">
                                          <p:val>
                                            <p:strVal val="#ppt_y+.1"/>
                                          </p:val>
                                        </p:tav>
                                      </p:tavLst>
                                    </p:anim>
                                    <p:anim calcmode="lin" valueType="num">
                                      <p:cBhvr>
                                        <p:cTn id="157" dur="500" accel="50000" fill="hold">
                                          <p:stCondLst>
                                            <p:cond delay="500"/>
                                          </p:stCondLst>
                                        </p:cTn>
                                        <p:tgtEl>
                                          <p:spTgt spid="35"/>
                                        </p:tgtEl>
                                        <p:attrNameLst>
                                          <p:attrName>ppt_y</p:attrName>
                                        </p:attrNameLst>
                                      </p:cBhvr>
                                      <p:tavLst>
                                        <p:tav tm="0">
                                          <p:val>
                                            <p:strVal val="#ppt_y+.1"/>
                                          </p:val>
                                        </p:tav>
                                        <p:tav tm="100000">
                                          <p:val>
                                            <p:strVal val="#ppt_y"/>
                                          </p:val>
                                        </p:tav>
                                      </p:tavLst>
                                    </p:anim>
                                    <p:animEffect transition="in" filter="fade">
                                      <p:cBhvr>
                                        <p:cTn id="158" dur="1000" decel="50000">
                                          <p:stCondLst>
                                            <p:cond delay="0"/>
                                          </p:stCondLst>
                                        </p:cTn>
                                        <p:tgtEl>
                                          <p:spTgt spid="35"/>
                                        </p:tgtEl>
                                      </p:cBhvr>
                                    </p:animEffect>
                                  </p:childTnLst>
                                </p:cTn>
                              </p:par>
                            </p:childTnLst>
                          </p:cTn>
                        </p:par>
                      </p:childTnLst>
                    </p:cTn>
                  </p:par>
                  <p:par>
                    <p:cTn id="159" fill="hold">
                      <p:stCondLst>
                        <p:cond delay="indefinite"/>
                      </p:stCondLst>
                      <p:childTnLst>
                        <p:par>
                          <p:cTn id="160" fill="hold">
                            <p:stCondLst>
                              <p:cond delay="0"/>
                            </p:stCondLst>
                            <p:childTnLst>
                              <p:par>
                                <p:cTn id="161" presetID="25" presetClass="entr" presetSubtype="0" fill="hold" grpId="0" nodeType="clickEffect">
                                  <p:stCondLst>
                                    <p:cond delay="0"/>
                                  </p:stCondLst>
                                  <p:childTnLst>
                                    <p:set>
                                      <p:cBhvr>
                                        <p:cTn id="162" dur="1" fill="hold">
                                          <p:stCondLst>
                                            <p:cond delay="0"/>
                                          </p:stCondLst>
                                        </p:cTn>
                                        <p:tgtEl>
                                          <p:spTgt spid="36"/>
                                        </p:tgtEl>
                                        <p:attrNameLst>
                                          <p:attrName>style.visibility</p:attrName>
                                        </p:attrNameLst>
                                      </p:cBhvr>
                                      <p:to>
                                        <p:strVal val="visible"/>
                                      </p:to>
                                    </p:set>
                                    <p:anim calcmode="lin" valueType="num">
                                      <p:cBhvr>
                                        <p:cTn id="163" dur="500" decel="50000" fill="hold">
                                          <p:stCondLst>
                                            <p:cond delay="0"/>
                                          </p:stCondLst>
                                        </p:cTn>
                                        <p:tgtEl>
                                          <p:spTgt spid="36"/>
                                        </p:tgtEl>
                                        <p:attrNameLst>
                                          <p:attrName>style.rotation</p:attrName>
                                        </p:attrNameLst>
                                      </p:cBhvr>
                                      <p:tavLst>
                                        <p:tav tm="0">
                                          <p:val>
                                            <p:fltVal val="-90"/>
                                          </p:val>
                                        </p:tav>
                                        <p:tav tm="100000">
                                          <p:val>
                                            <p:fltVal val="0"/>
                                          </p:val>
                                        </p:tav>
                                      </p:tavLst>
                                    </p:anim>
                                    <p:anim calcmode="lin" valueType="num">
                                      <p:cBhvr>
                                        <p:cTn id="164" dur="500" decel="50000" fill="hold">
                                          <p:stCondLst>
                                            <p:cond delay="0"/>
                                          </p:stCondLst>
                                        </p:cTn>
                                        <p:tgtEl>
                                          <p:spTgt spid="36"/>
                                        </p:tgtEl>
                                        <p:attrNameLst>
                                          <p:attrName>ppt_w</p:attrName>
                                        </p:attrNameLst>
                                      </p:cBhvr>
                                      <p:tavLst>
                                        <p:tav tm="0">
                                          <p:val>
                                            <p:strVal val="#ppt_w"/>
                                          </p:val>
                                        </p:tav>
                                        <p:tav tm="100000">
                                          <p:val>
                                            <p:strVal val="#ppt_w*.05"/>
                                          </p:val>
                                        </p:tav>
                                      </p:tavLst>
                                    </p:anim>
                                    <p:anim calcmode="lin" valueType="num">
                                      <p:cBhvr>
                                        <p:cTn id="165" dur="500" accel="50000" fill="hold">
                                          <p:stCondLst>
                                            <p:cond delay="500"/>
                                          </p:stCondLst>
                                        </p:cTn>
                                        <p:tgtEl>
                                          <p:spTgt spid="36"/>
                                        </p:tgtEl>
                                        <p:attrNameLst>
                                          <p:attrName>ppt_w</p:attrName>
                                        </p:attrNameLst>
                                      </p:cBhvr>
                                      <p:tavLst>
                                        <p:tav tm="0">
                                          <p:val>
                                            <p:strVal val="#ppt_w*.05"/>
                                          </p:val>
                                        </p:tav>
                                        <p:tav tm="100000">
                                          <p:val>
                                            <p:strVal val="#ppt_w"/>
                                          </p:val>
                                        </p:tav>
                                      </p:tavLst>
                                    </p:anim>
                                    <p:anim calcmode="lin" valueType="num">
                                      <p:cBhvr>
                                        <p:cTn id="166" dur="1000" fill="hold"/>
                                        <p:tgtEl>
                                          <p:spTgt spid="36"/>
                                        </p:tgtEl>
                                        <p:attrNameLst>
                                          <p:attrName>ppt_h</p:attrName>
                                        </p:attrNameLst>
                                      </p:cBhvr>
                                      <p:tavLst>
                                        <p:tav tm="0">
                                          <p:val>
                                            <p:strVal val="#ppt_h"/>
                                          </p:val>
                                        </p:tav>
                                        <p:tav tm="100000">
                                          <p:val>
                                            <p:strVal val="#ppt_h"/>
                                          </p:val>
                                        </p:tav>
                                      </p:tavLst>
                                    </p:anim>
                                    <p:anim calcmode="lin" valueType="num">
                                      <p:cBhvr>
                                        <p:cTn id="167" dur="500" decel="50000" fill="hold">
                                          <p:stCondLst>
                                            <p:cond delay="0"/>
                                          </p:stCondLst>
                                        </p:cTn>
                                        <p:tgtEl>
                                          <p:spTgt spid="36"/>
                                        </p:tgtEl>
                                        <p:attrNameLst>
                                          <p:attrName>ppt_x</p:attrName>
                                        </p:attrNameLst>
                                      </p:cBhvr>
                                      <p:tavLst>
                                        <p:tav tm="0">
                                          <p:val>
                                            <p:strVal val="#ppt_x+.4"/>
                                          </p:val>
                                        </p:tav>
                                        <p:tav tm="100000">
                                          <p:val>
                                            <p:strVal val="#ppt_x"/>
                                          </p:val>
                                        </p:tav>
                                      </p:tavLst>
                                    </p:anim>
                                    <p:anim calcmode="lin" valueType="num">
                                      <p:cBhvr>
                                        <p:cTn id="168" dur="500" decel="50000" fill="hold">
                                          <p:stCondLst>
                                            <p:cond delay="0"/>
                                          </p:stCondLst>
                                        </p:cTn>
                                        <p:tgtEl>
                                          <p:spTgt spid="36"/>
                                        </p:tgtEl>
                                        <p:attrNameLst>
                                          <p:attrName>ppt_y</p:attrName>
                                        </p:attrNameLst>
                                      </p:cBhvr>
                                      <p:tavLst>
                                        <p:tav tm="0">
                                          <p:val>
                                            <p:strVal val="#ppt_y-.2"/>
                                          </p:val>
                                        </p:tav>
                                        <p:tav tm="100000">
                                          <p:val>
                                            <p:strVal val="#ppt_y+.1"/>
                                          </p:val>
                                        </p:tav>
                                      </p:tavLst>
                                    </p:anim>
                                    <p:anim calcmode="lin" valueType="num">
                                      <p:cBhvr>
                                        <p:cTn id="169" dur="500" accel="50000" fill="hold">
                                          <p:stCondLst>
                                            <p:cond delay="500"/>
                                          </p:stCondLst>
                                        </p:cTn>
                                        <p:tgtEl>
                                          <p:spTgt spid="36"/>
                                        </p:tgtEl>
                                        <p:attrNameLst>
                                          <p:attrName>ppt_y</p:attrName>
                                        </p:attrNameLst>
                                      </p:cBhvr>
                                      <p:tavLst>
                                        <p:tav tm="0">
                                          <p:val>
                                            <p:strVal val="#ppt_y+.1"/>
                                          </p:val>
                                        </p:tav>
                                        <p:tav tm="100000">
                                          <p:val>
                                            <p:strVal val="#ppt_y"/>
                                          </p:val>
                                        </p:tav>
                                      </p:tavLst>
                                    </p:anim>
                                    <p:animEffect transition="in" filter="fade">
                                      <p:cBhvr>
                                        <p:cTn id="170" dur="1000" decel="50000">
                                          <p:stCondLst>
                                            <p:cond delay="0"/>
                                          </p:stCondLst>
                                        </p:cTn>
                                        <p:tgtEl>
                                          <p:spTgt spid="36"/>
                                        </p:tgtEl>
                                      </p:cBhvr>
                                    </p:animEffect>
                                  </p:childTnLst>
                                </p:cTn>
                              </p:par>
                            </p:childTnLst>
                          </p:cTn>
                        </p:par>
                      </p:childTnLst>
                    </p:cTn>
                  </p:par>
                  <p:par>
                    <p:cTn id="171" fill="hold">
                      <p:stCondLst>
                        <p:cond delay="indefinite"/>
                      </p:stCondLst>
                      <p:childTnLst>
                        <p:par>
                          <p:cTn id="172" fill="hold">
                            <p:stCondLst>
                              <p:cond delay="0"/>
                            </p:stCondLst>
                            <p:childTnLst>
                              <p:par>
                                <p:cTn id="173" presetID="25" presetClass="entr" presetSubtype="0" fill="hold" grpId="0" nodeType="clickEffect">
                                  <p:stCondLst>
                                    <p:cond delay="0"/>
                                  </p:stCondLst>
                                  <p:childTnLst>
                                    <p:set>
                                      <p:cBhvr>
                                        <p:cTn id="174" dur="1" fill="hold">
                                          <p:stCondLst>
                                            <p:cond delay="0"/>
                                          </p:stCondLst>
                                        </p:cTn>
                                        <p:tgtEl>
                                          <p:spTgt spid="37"/>
                                        </p:tgtEl>
                                        <p:attrNameLst>
                                          <p:attrName>style.visibility</p:attrName>
                                        </p:attrNameLst>
                                      </p:cBhvr>
                                      <p:to>
                                        <p:strVal val="visible"/>
                                      </p:to>
                                    </p:set>
                                    <p:anim calcmode="lin" valueType="num">
                                      <p:cBhvr>
                                        <p:cTn id="175" dur="500" decel="50000" fill="hold">
                                          <p:stCondLst>
                                            <p:cond delay="0"/>
                                          </p:stCondLst>
                                        </p:cTn>
                                        <p:tgtEl>
                                          <p:spTgt spid="37"/>
                                        </p:tgtEl>
                                        <p:attrNameLst>
                                          <p:attrName>style.rotation</p:attrName>
                                        </p:attrNameLst>
                                      </p:cBhvr>
                                      <p:tavLst>
                                        <p:tav tm="0">
                                          <p:val>
                                            <p:fltVal val="-90"/>
                                          </p:val>
                                        </p:tav>
                                        <p:tav tm="100000">
                                          <p:val>
                                            <p:fltVal val="0"/>
                                          </p:val>
                                        </p:tav>
                                      </p:tavLst>
                                    </p:anim>
                                    <p:anim calcmode="lin" valueType="num">
                                      <p:cBhvr>
                                        <p:cTn id="176" dur="500" decel="50000" fill="hold">
                                          <p:stCondLst>
                                            <p:cond delay="0"/>
                                          </p:stCondLst>
                                        </p:cTn>
                                        <p:tgtEl>
                                          <p:spTgt spid="37"/>
                                        </p:tgtEl>
                                        <p:attrNameLst>
                                          <p:attrName>ppt_w</p:attrName>
                                        </p:attrNameLst>
                                      </p:cBhvr>
                                      <p:tavLst>
                                        <p:tav tm="0">
                                          <p:val>
                                            <p:strVal val="#ppt_w"/>
                                          </p:val>
                                        </p:tav>
                                        <p:tav tm="100000">
                                          <p:val>
                                            <p:strVal val="#ppt_w*.05"/>
                                          </p:val>
                                        </p:tav>
                                      </p:tavLst>
                                    </p:anim>
                                    <p:anim calcmode="lin" valueType="num">
                                      <p:cBhvr>
                                        <p:cTn id="177" dur="500" accel="50000" fill="hold">
                                          <p:stCondLst>
                                            <p:cond delay="500"/>
                                          </p:stCondLst>
                                        </p:cTn>
                                        <p:tgtEl>
                                          <p:spTgt spid="37"/>
                                        </p:tgtEl>
                                        <p:attrNameLst>
                                          <p:attrName>ppt_w</p:attrName>
                                        </p:attrNameLst>
                                      </p:cBhvr>
                                      <p:tavLst>
                                        <p:tav tm="0">
                                          <p:val>
                                            <p:strVal val="#ppt_w*.05"/>
                                          </p:val>
                                        </p:tav>
                                        <p:tav tm="100000">
                                          <p:val>
                                            <p:strVal val="#ppt_w"/>
                                          </p:val>
                                        </p:tav>
                                      </p:tavLst>
                                    </p:anim>
                                    <p:anim calcmode="lin" valueType="num">
                                      <p:cBhvr>
                                        <p:cTn id="178" dur="1000" fill="hold"/>
                                        <p:tgtEl>
                                          <p:spTgt spid="37"/>
                                        </p:tgtEl>
                                        <p:attrNameLst>
                                          <p:attrName>ppt_h</p:attrName>
                                        </p:attrNameLst>
                                      </p:cBhvr>
                                      <p:tavLst>
                                        <p:tav tm="0">
                                          <p:val>
                                            <p:strVal val="#ppt_h"/>
                                          </p:val>
                                        </p:tav>
                                        <p:tav tm="100000">
                                          <p:val>
                                            <p:strVal val="#ppt_h"/>
                                          </p:val>
                                        </p:tav>
                                      </p:tavLst>
                                    </p:anim>
                                    <p:anim calcmode="lin" valueType="num">
                                      <p:cBhvr>
                                        <p:cTn id="179" dur="500" decel="50000" fill="hold">
                                          <p:stCondLst>
                                            <p:cond delay="0"/>
                                          </p:stCondLst>
                                        </p:cTn>
                                        <p:tgtEl>
                                          <p:spTgt spid="37"/>
                                        </p:tgtEl>
                                        <p:attrNameLst>
                                          <p:attrName>ppt_x</p:attrName>
                                        </p:attrNameLst>
                                      </p:cBhvr>
                                      <p:tavLst>
                                        <p:tav tm="0">
                                          <p:val>
                                            <p:strVal val="#ppt_x+.4"/>
                                          </p:val>
                                        </p:tav>
                                        <p:tav tm="100000">
                                          <p:val>
                                            <p:strVal val="#ppt_x"/>
                                          </p:val>
                                        </p:tav>
                                      </p:tavLst>
                                    </p:anim>
                                    <p:anim calcmode="lin" valueType="num">
                                      <p:cBhvr>
                                        <p:cTn id="180" dur="500" decel="50000" fill="hold">
                                          <p:stCondLst>
                                            <p:cond delay="0"/>
                                          </p:stCondLst>
                                        </p:cTn>
                                        <p:tgtEl>
                                          <p:spTgt spid="37"/>
                                        </p:tgtEl>
                                        <p:attrNameLst>
                                          <p:attrName>ppt_y</p:attrName>
                                        </p:attrNameLst>
                                      </p:cBhvr>
                                      <p:tavLst>
                                        <p:tav tm="0">
                                          <p:val>
                                            <p:strVal val="#ppt_y-.2"/>
                                          </p:val>
                                        </p:tav>
                                        <p:tav tm="100000">
                                          <p:val>
                                            <p:strVal val="#ppt_y+.1"/>
                                          </p:val>
                                        </p:tav>
                                      </p:tavLst>
                                    </p:anim>
                                    <p:anim calcmode="lin" valueType="num">
                                      <p:cBhvr>
                                        <p:cTn id="181" dur="500" accel="50000" fill="hold">
                                          <p:stCondLst>
                                            <p:cond delay="500"/>
                                          </p:stCondLst>
                                        </p:cTn>
                                        <p:tgtEl>
                                          <p:spTgt spid="37"/>
                                        </p:tgtEl>
                                        <p:attrNameLst>
                                          <p:attrName>ppt_y</p:attrName>
                                        </p:attrNameLst>
                                      </p:cBhvr>
                                      <p:tavLst>
                                        <p:tav tm="0">
                                          <p:val>
                                            <p:strVal val="#ppt_y+.1"/>
                                          </p:val>
                                        </p:tav>
                                        <p:tav tm="100000">
                                          <p:val>
                                            <p:strVal val="#ppt_y"/>
                                          </p:val>
                                        </p:tav>
                                      </p:tavLst>
                                    </p:anim>
                                    <p:animEffect transition="in" filter="fade">
                                      <p:cBhvr>
                                        <p:cTn id="182" dur="1000" decel="50000">
                                          <p:stCondLst>
                                            <p:cond delay="0"/>
                                          </p:stCondLst>
                                        </p:cTn>
                                        <p:tgtEl>
                                          <p:spTgt spid="37"/>
                                        </p:tgtEl>
                                      </p:cBhvr>
                                    </p:animEffect>
                                  </p:childTnLst>
                                </p:cTn>
                              </p:par>
                            </p:childTnLst>
                          </p:cTn>
                        </p:par>
                      </p:childTnLst>
                    </p:cTn>
                  </p:par>
                  <p:par>
                    <p:cTn id="183" fill="hold">
                      <p:stCondLst>
                        <p:cond delay="indefinite"/>
                      </p:stCondLst>
                      <p:childTnLst>
                        <p:par>
                          <p:cTn id="184" fill="hold">
                            <p:stCondLst>
                              <p:cond delay="0"/>
                            </p:stCondLst>
                            <p:childTnLst>
                              <p:par>
                                <p:cTn id="185" presetID="25" presetClass="entr" presetSubtype="0" fill="hold" grpId="0" nodeType="clickEffect">
                                  <p:stCondLst>
                                    <p:cond delay="0"/>
                                  </p:stCondLst>
                                  <p:childTnLst>
                                    <p:set>
                                      <p:cBhvr>
                                        <p:cTn id="186" dur="1" fill="hold">
                                          <p:stCondLst>
                                            <p:cond delay="0"/>
                                          </p:stCondLst>
                                        </p:cTn>
                                        <p:tgtEl>
                                          <p:spTgt spid="38"/>
                                        </p:tgtEl>
                                        <p:attrNameLst>
                                          <p:attrName>style.visibility</p:attrName>
                                        </p:attrNameLst>
                                      </p:cBhvr>
                                      <p:to>
                                        <p:strVal val="visible"/>
                                      </p:to>
                                    </p:set>
                                    <p:anim calcmode="lin" valueType="num">
                                      <p:cBhvr>
                                        <p:cTn id="187" dur="500" decel="50000" fill="hold">
                                          <p:stCondLst>
                                            <p:cond delay="0"/>
                                          </p:stCondLst>
                                        </p:cTn>
                                        <p:tgtEl>
                                          <p:spTgt spid="38"/>
                                        </p:tgtEl>
                                        <p:attrNameLst>
                                          <p:attrName>style.rotation</p:attrName>
                                        </p:attrNameLst>
                                      </p:cBhvr>
                                      <p:tavLst>
                                        <p:tav tm="0">
                                          <p:val>
                                            <p:fltVal val="-90"/>
                                          </p:val>
                                        </p:tav>
                                        <p:tav tm="100000">
                                          <p:val>
                                            <p:fltVal val="0"/>
                                          </p:val>
                                        </p:tav>
                                      </p:tavLst>
                                    </p:anim>
                                    <p:anim calcmode="lin" valueType="num">
                                      <p:cBhvr>
                                        <p:cTn id="188" dur="500" decel="50000" fill="hold">
                                          <p:stCondLst>
                                            <p:cond delay="0"/>
                                          </p:stCondLst>
                                        </p:cTn>
                                        <p:tgtEl>
                                          <p:spTgt spid="38"/>
                                        </p:tgtEl>
                                        <p:attrNameLst>
                                          <p:attrName>ppt_w</p:attrName>
                                        </p:attrNameLst>
                                      </p:cBhvr>
                                      <p:tavLst>
                                        <p:tav tm="0">
                                          <p:val>
                                            <p:strVal val="#ppt_w"/>
                                          </p:val>
                                        </p:tav>
                                        <p:tav tm="100000">
                                          <p:val>
                                            <p:strVal val="#ppt_w*.05"/>
                                          </p:val>
                                        </p:tav>
                                      </p:tavLst>
                                    </p:anim>
                                    <p:anim calcmode="lin" valueType="num">
                                      <p:cBhvr>
                                        <p:cTn id="189" dur="500" accel="50000" fill="hold">
                                          <p:stCondLst>
                                            <p:cond delay="500"/>
                                          </p:stCondLst>
                                        </p:cTn>
                                        <p:tgtEl>
                                          <p:spTgt spid="38"/>
                                        </p:tgtEl>
                                        <p:attrNameLst>
                                          <p:attrName>ppt_w</p:attrName>
                                        </p:attrNameLst>
                                      </p:cBhvr>
                                      <p:tavLst>
                                        <p:tav tm="0">
                                          <p:val>
                                            <p:strVal val="#ppt_w*.05"/>
                                          </p:val>
                                        </p:tav>
                                        <p:tav tm="100000">
                                          <p:val>
                                            <p:strVal val="#ppt_w"/>
                                          </p:val>
                                        </p:tav>
                                      </p:tavLst>
                                    </p:anim>
                                    <p:anim calcmode="lin" valueType="num">
                                      <p:cBhvr>
                                        <p:cTn id="190" dur="1000" fill="hold"/>
                                        <p:tgtEl>
                                          <p:spTgt spid="38"/>
                                        </p:tgtEl>
                                        <p:attrNameLst>
                                          <p:attrName>ppt_h</p:attrName>
                                        </p:attrNameLst>
                                      </p:cBhvr>
                                      <p:tavLst>
                                        <p:tav tm="0">
                                          <p:val>
                                            <p:strVal val="#ppt_h"/>
                                          </p:val>
                                        </p:tav>
                                        <p:tav tm="100000">
                                          <p:val>
                                            <p:strVal val="#ppt_h"/>
                                          </p:val>
                                        </p:tav>
                                      </p:tavLst>
                                    </p:anim>
                                    <p:anim calcmode="lin" valueType="num">
                                      <p:cBhvr>
                                        <p:cTn id="191" dur="500" decel="50000" fill="hold">
                                          <p:stCondLst>
                                            <p:cond delay="0"/>
                                          </p:stCondLst>
                                        </p:cTn>
                                        <p:tgtEl>
                                          <p:spTgt spid="38"/>
                                        </p:tgtEl>
                                        <p:attrNameLst>
                                          <p:attrName>ppt_x</p:attrName>
                                        </p:attrNameLst>
                                      </p:cBhvr>
                                      <p:tavLst>
                                        <p:tav tm="0">
                                          <p:val>
                                            <p:strVal val="#ppt_x+.4"/>
                                          </p:val>
                                        </p:tav>
                                        <p:tav tm="100000">
                                          <p:val>
                                            <p:strVal val="#ppt_x"/>
                                          </p:val>
                                        </p:tav>
                                      </p:tavLst>
                                    </p:anim>
                                    <p:anim calcmode="lin" valueType="num">
                                      <p:cBhvr>
                                        <p:cTn id="192" dur="500" decel="50000" fill="hold">
                                          <p:stCondLst>
                                            <p:cond delay="0"/>
                                          </p:stCondLst>
                                        </p:cTn>
                                        <p:tgtEl>
                                          <p:spTgt spid="38"/>
                                        </p:tgtEl>
                                        <p:attrNameLst>
                                          <p:attrName>ppt_y</p:attrName>
                                        </p:attrNameLst>
                                      </p:cBhvr>
                                      <p:tavLst>
                                        <p:tav tm="0">
                                          <p:val>
                                            <p:strVal val="#ppt_y-.2"/>
                                          </p:val>
                                        </p:tav>
                                        <p:tav tm="100000">
                                          <p:val>
                                            <p:strVal val="#ppt_y+.1"/>
                                          </p:val>
                                        </p:tav>
                                      </p:tavLst>
                                    </p:anim>
                                    <p:anim calcmode="lin" valueType="num">
                                      <p:cBhvr>
                                        <p:cTn id="193" dur="500" accel="50000" fill="hold">
                                          <p:stCondLst>
                                            <p:cond delay="500"/>
                                          </p:stCondLst>
                                        </p:cTn>
                                        <p:tgtEl>
                                          <p:spTgt spid="38"/>
                                        </p:tgtEl>
                                        <p:attrNameLst>
                                          <p:attrName>ppt_y</p:attrName>
                                        </p:attrNameLst>
                                      </p:cBhvr>
                                      <p:tavLst>
                                        <p:tav tm="0">
                                          <p:val>
                                            <p:strVal val="#ppt_y+.1"/>
                                          </p:val>
                                        </p:tav>
                                        <p:tav tm="100000">
                                          <p:val>
                                            <p:strVal val="#ppt_y"/>
                                          </p:val>
                                        </p:tav>
                                      </p:tavLst>
                                    </p:anim>
                                    <p:animEffect transition="in" filter="fade">
                                      <p:cBhvr>
                                        <p:cTn id="194" dur="1000" decel="50000">
                                          <p:stCondLst>
                                            <p:cond delay="0"/>
                                          </p:stCondLst>
                                        </p:cTn>
                                        <p:tgtEl>
                                          <p:spTgt spid="38"/>
                                        </p:tgtEl>
                                      </p:cBhvr>
                                    </p:animEffect>
                                  </p:childTnLst>
                                </p:cTn>
                              </p:par>
                            </p:childTnLst>
                          </p:cTn>
                        </p:par>
                      </p:childTnLst>
                    </p:cTn>
                  </p:par>
                  <p:par>
                    <p:cTn id="195" fill="hold">
                      <p:stCondLst>
                        <p:cond delay="indefinite"/>
                      </p:stCondLst>
                      <p:childTnLst>
                        <p:par>
                          <p:cTn id="196" fill="hold">
                            <p:stCondLst>
                              <p:cond delay="0"/>
                            </p:stCondLst>
                            <p:childTnLst>
                              <p:par>
                                <p:cTn id="197" presetID="25" presetClass="entr" presetSubtype="0" fill="hold" grpId="0" nodeType="clickEffect">
                                  <p:stCondLst>
                                    <p:cond delay="0"/>
                                  </p:stCondLst>
                                  <p:childTnLst>
                                    <p:set>
                                      <p:cBhvr>
                                        <p:cTn id="198" dur="1" fill="hold">
                                          <p:stCondLst>
                                            <p:cond delay="0"/>
                                          </p:stCondLst>
                                        </p:cTn>
                                        <p:tgtEl>
                                          <p:spTgt spid="39"/>
                                        </p:tgtEl>
                                        <p:attrNameLst>
                                          <p:attrName>style.visibility</p:attrName>
                                        </p:attrNameLst>
                                      </p:cBhvr>
                                      <p:to>
                                        <p:strVal val="visible"/>
                                      </p:to>
                                    </p:set>
                                    <p:anim calcmode="lin" valueType="num">
                                      <p:cBhvr>
                                        <p:cTn id="199" dur="500" decel="50000" fill="hold">
                                          <p:stCondLst>
                                            <p:cond delay="0"/>
                                          </p:stCondLst>
                                        </p:cTn>
                                        <p:tgtEl>
                                          <p:spTgt spid="39"/>
                                        </p:tgtEl>
                                        <p:attrNameLst>
                                          <p:attrName>style.rotation</p:attrName>
                                        </p:attrNameLst>
                                      </p:cBhvr>
                                      <p:tavLst>
                                        <p:tav tm="0">
                                          <p:val>
                                            <p:fltVal val="-90"/>
                                          </p:val>
                                        </p:tav>
                                        <p:tav tm="100000">
                                          <p:val>
                                            <p:fltVal val="0"/>
                                          </p:val>
                                        </p:tav>
                                      </p:tavLst>
                                    </p:anim>
                                    <p:anim calcmode="lin" valueType="num">
                                      <p:cBhvr>
                                        <p:cTn id="200" dur="500" decel="50000" fill="hold">
                                          <p:stCondLst>
                                            <p:cond delay="0"/>
                                          </p:stCondLst>
                                        </p:cTn>
                                        <p:tgtEl>
                                          <p:spTgt spid="39"/>
                                        </p:tgtEl>
                                        <p:attrNameLst>
                                          <p:attrName>ppt_w</p:attrName>
                                        </p:attrNameLst>
                                      </p:cBhvr>
                                      <p:tavLst>
                                        <p:tav tm="0">
                                          <p:val>
                                            <p:strVal val="#ppt_w"/>
                                          </p:val>
                                        </p:tav>
                                        <p:tav tm="100000">
                                          <p:val>
                                            <p:strVal val="#ppt_w*.05"/>
                                          </p:val>
                                        </p:tav>
                                      </p:tavLst>
                                    </p:anim>
                                    <p:anim calcmode="lin" valueType="num">
                                      <p:cBhvr>
                                        <p:cTn id="201" dur="500" accel="50000" fill="hold">
                                          <p:stCondLst>
                                            <p:cond delay="500"/>
                                          </p:stCondLst>
                                        </p:cTn>
                                        <p:tgtEl>
                                          <p:spTgt spid="39"/>
                                        </p:tgtEl>
                                        <p:attrNameLst>
                                          <p:attrName>ppt_w</p:attrName>
                                        </p:attrNameLst>
                                      </p:cBhvr>
                                      <p:tavLst>
                                        <p:tav tm="0">
                                          <p:val>
                                            <p:strVal val="#ppt_w*.05"/>
                                          </p:val>
                                        </p:tav>
                                        <p:tav tm="100000">
                                          <p:val>
                                            <p:strVal val="#ppt_w"/>
                                          </p:val>
                                        </p:tav>
                                      </p:tavLst>
                                    </p:anim>
                                    <p:anim calcmode="lin" valueType="num">
                                      <p:cBhvr>
                                        <p:cTn id="202" dur="1000" fill="hold"/>
                                        <p:tgtEl>
                                          <p:spTgt spid="39"/>
                                        </p:tgtEl>
                                        <p:attrNameLst>
                                          <p:attrName>ppt_h</p:attrName>
                                        </p:attrNameLst>
                                      </p:cBhvr>
                                      <p:tavLst>
                                        <p:tav tm="0">
                                          <p:val>
                                            <p:strVal val="#ppt_h"/>
                                          </p:val>
                                        </p:tav>
                                        <p:tav tm="100000">
                                          <p:val>
                                            <p:strVal val="#ppt_h"/>
                                          </p:val>
                                        </p:tav>
                                      </p:tavLst>
                                    </p:anim>
                                    <p:anim calcmode="lin" valueType="num">
                                      <p:cBhvr>
                                        <p:cTn id="203" dur="500" decel="50000" fill="hold">
                                          <p:stCondLst>
                                            <p:cond delay="0"/>
                                          </p:stCondLst>
                                        </p:cTn>
                                        <p:tgtEl>
                                          <p:spTgt spid="39"/>
                                        </p:tgtEl>
                                        <p:attrNameLst>
                                          <p:attrName>ppt_x</p:attrName>
                                        </p:attrNameLst>
                                      </p:cBhvr>
                                      <p:tavLst>
                                        <p:tav tm="0">
                                          <p:val>
                                            <p:strVal val="#ppt_x+.4"/>
                                          </p:val>
                                        </p:tav>
                                        <p:tav tm="100000">
                                          <p:val>
                                            <p:strVal val="#ppt_x"/>
                                          </p:val>
                                        </p:tav>
                                      </p:tavLst>
                                    </p:anim>
                                    <p:anim calcmode="lin" valueType="num">
                                      <p:cBhvr>
                                        <p:cTn id="204" dur="500" decel="50000" fill="hold">
                                          <p:stCondLst>
                                            <p:cond delay="0"/>
                                          </p:stCondLst>
                                        </p:cTn>
                                        <p:tgtEl>
                                          <p:spTgt spid="39"/>
                                        </p:tgtEl>
                                        <p:attrNameLst>
                                          <p:attrName>ppt_y</p:attrName>
                                        </p:attrNameLst>
                                      </p:cBhvr>
                                      <p:tavLst>
                                        <p:tav tm="0">
                                          <p:val>
                                            <p:strVal val="#ppt_y-.2"/>
                                          </p:val>
                                        </p:tav>
                                        <p:tav tm="100000">
                                          <p:val>
                                            <p:strVal val="#ppt_y+.1"/>
                                          </p:val>
                                        </p:tav>
                                      </p:tavLst>
                                    </p:anim>
                                    <p:anim calcmode="lin" valueType="num">
                                      <p:cBhvr>
                                        <p:cTn id="205" dur="500" accel="50000" fill="hold">
                                          <p:stCondLst>
                                            <p:cond delay="500"/>
                                          </p:stCondLst>
                                        </p:cTn>
                                        <p:tgtEl>
                                          <p:spTgt spid="39"/>
                                        </p:tgtEl>
                                        <p:attrNameLst>
                                          <p:attrName>ppt_y</p:attrName>
                                        </p:attrNameLst>
                                      </p:cBhvr>
                                      <p:tavLst>
                                        <p:tav tm="0">
                                          <p:val>
                                            <p:strVal val="#ppt_y+.1"/>
                                          </p:val>
                                        </p:tav>
                                        <p:tav tm="100000">
                                          <p:val>
                                            <p:strVal val="#ppt_y"/>
                                          </p:val>
                                        </p:tav>
                                      </p:tavLst>
                                    </p:anim>
                                    <p:animEffect transition="in" filter="fade">
                                      <p:cBhvr>
                                        <p:cTn id="206" dur="1000" decel="50000">
                                          <p:stCondLst>
                                            <p:cond delay="0"/>
                                          </p:stCondLst>
                                        </p:cTn>
                                        <p:tgtEl>
                                          <p:spTgt spid="39"/>
                                        </p:tgtEl>
                                      </p:cBhvr>
                                    </p:animEffect>
                                  </p:childTnLst>
                                </p:cTn>
                              </p:par>
                            </p:childTnLst>
                          </p:cTn>
                        </p:par>
                      </p:childTnLst>
                    </p:cTn>
                  </p:par>
                  <p:par>
                    <p:cTn id="207" fill="hold">
                      <p:stCondLst>
                        <p:cond delay="indefinite"/>
                      </p:stCondLst>
                      <p:childTnLst>
                        <p:par>
                          <p:cTn id="208" fill="hold">
                            <p:stCondLst>
                              <p:cond delay="0"/>
                            </p:stCondLst>
                            <p:childTnLst>
                              <p:par>
                                <p:cTn id="209" presetID="25" presetClass="entr" presetSubtype="0" fill="hold" grpId="0" nodeType="clickEffect">
                                  <p:stCondLst>
                                    <p:cond delay="0"/>
                                  </p:stCondLst>
                                  <p:childTnLst>
                                    <p:set>
                                      <p:cBhvr>
                                        <p:cTn id="210" dur="1" fill="hold">
                                          <p:stCondLst>
                                            <p:cond delay="0"/>
                                          </p:stCondLst>
                                        </p:cTn>
                                        <p:tgtEl>
                                          <p:spTgt spid="45"/>
                                        </p:tgtEl>
                                        <p:attrNameLst>
                                          <p:attrName>style.visibility</p:attrName>
                                        </p:attrNameLst>
                                      </p:cBhvr>
                                      <p:to>
                                        <p:strVal val="visible"/>
                                      </p:to>
                                    </p:set>
                                    <p:anim calcmode="lin" valueType="num">
                                      <p:cBhvr>
                                        <p:cTn id="211" dur="500" decel="50000" fill="hold">
                                          <p:stCondLst>
                                            <p:cond delay="0"/>
                                          </p:stCondLst>
                                        </p:cTn>
                                        <p:tgtEl>
                                          <p:spTgt spid="45"/>
                                        </p:tgtEl>
                                        <p:attrNameLst>
                                          <p:attrName>style.rotation</p:attrName>
                                        </p:attrNameLst>
                                      </p:cBhvr>
                                      <p:tavLst>
                                        <p:tav tm="0">
                                          <p:val>
                                            <p:fltVal val="-90"/>
                                          </p:val>
                                        </p:tav>
                                        <p:tav tm="100000">
                                          <p:val>
                                            <p:fltVal val="0"/>
                                          </p:val>
                                        </p:tav>
                                      </p:tavLst>
                                    </p:anim>
                                    <p:anim calcmode="lin" valueType="num">
                                      <p:cBhvr>
                                        <p:cTn id="212" dur="500" decel="50000" fill="hold">
                                          <p:stCondLst>
                                            <p:cond delay="0"/>
                                          </p:stCondLst>
                                        </p:cTn>
                                        <p:tgtEl>
                                          <p:spTgt spid="45"/>
                                        </p:tgtEl>
                                        <p:attrNameLst>
                                          <p:attrName>ppt_w</p:attrName>
                                        </p:attrNameLst>
                                      </p:cBhvr>
                                      <p:tavLst>
                                        <p:tav tm="0">
                                          <p:val>
                                            <p:strVal val="#ppt_w"/>
                                          </p:val>
                                        </p:tav>
                                        <p:tav tm="100000">
                                          <p:val>
                                            <p:strVal val="#ppt_w*.05"/>
                                          </p:val>
                                        </p:tav>
                                      </p:tavLst>
                                    </p:anim>
                                    <p:anim calcmode="lin" valueType="num">
                                      <p:cBhvr>
                                        <p:cTn id="213" dur="500" accel="50000" fill="hold">
                                          <p:stCondLst>
                                            <p:cond delay="500"/>
                                          </p:stCondLst>
                                        </p:cTn>
                                        <p:tgtEl>
                                          <p:spTgt spid="45"/>
                                        </p:tgtEl>
                                        <p:attrNameLst>
                                          <p:attrName>ppt_w</p:attrName>
                                        </p:attrNameLst>
                                      </p:cBhvr>
                                      <p:tavLst>
                                        <p:tav tm="0">
                                          <p:val>
                                            <p:strVal val="#ppt_w*.05"/>
                                          </p:val>
                                        </p:tav>
                                        <p:tav tm="100000">
                                          <p:val>
                                            <p:strVal val="#ppt_w"/>
                                          </p:val>
                                        </p:tav>
                                      </p:tavLst>
                                    </p:anim>
                                    <p:anim calcmode="lin" valueType="num">
                                      <p:cBhvr>
                                        <p:cTn id="214" dur="1000" fill="hold"/>
                                        <p:tgtEl>
                                          <p:spTgt spid="45"/>
                                        </p:tgtEl>
                                        <p:attrNameLst>
                                          <p:attrName>ppt_h</p:attrName>
                                        </p:attrNameLst>
                                      </p:cBhvr>
                                      <p:tavLst>
                                        <p:tav tm="0">
                                          <p:val>
                                            <p:strVal val="#ppt_h"/>
                                          </p:val>
                                        </p:tav>
                                        <p:tav tm="100000">
                                          <p:val>
                                            <p:strVal val="#ppt_h"/>
                                          </p:val>
                                        </p:tav>
                                      </p:tavLst>
                                    </p:anim>
                                    <p:anim calcmode="lin" valueType="num">
                                      <p:cBhvr>
                                        <p:cTn id="215" dur="500" decel="50000" fill="hold">
                                          <p:stCondLst>
                                            <p:cond delay="0"/>
                                          </p:stCondLst>
                                        </p:cTn>
                                        <p:tgtEl>
                                          <p:spTgt spid="45"/>
                                        </p:tgtEl>
                                        <p:attrNameLst>
                                          <p:attrName>ppt_x</p:attrName>
                                        </p:attrNameLst>
                                      </p:cBhvr>
                                      <p:tavLst>
                                        <p:tav tm="0">
                                          <p:val>
                                            <p:strVal val="#ppt_x+.4"/>
                                          </p:val>
                                        </p:tav>
                                        <p:tav tm="100000">
                                          <p:val>
                                            <p:strVal val="#ppt_x"/>
                                          </p:val>
                                        </p:tav>
                                      </p:tavLst>
                                    </p:anim>
                                    <p:anim calcmode="lin" valueType="num">
                                      <p:cBhvr>
                                        <p:cTn id="216" dur="500" decel="50000" fill="hold">
                                          <p:stCondLst>
                                            <p:cond delay="0"/>
                                          </p:stCondLst>
                                        </p:cTn>
                                        <p:tgtEl>
                                          <p:spTgt spid="45"/>
                                        </p:tgtEl>
                                        <p:attrNameLst>
                                          <p:attrName>ppt_y</p:attrName>
                                        </p:attrNameLst>
                                      </p:cBhvr>
                                      <p:tavLst>
                                        <p:tav tm="0">
                                          <p:val>
                                            <p:strVal val="#ppt_y-.2"/>
                                          </p:val>
                                        </p:tav>
                                        <p:tav tm="100000">
                                          <p:val>
                                            <p:strVal val="#ppt_y+.1"/>
                                          </p:val>
                                        </p:tav>
                                      </p:tavLst>
                                    </p:anim>
                                    <p:anim calcmode="lin" valueType="num">
                                      <p:cBhvr>
                                        <p:cTn id="217" dur="500" accel="50000" fill="hold">
                                          <p:stCondLst>
                                            <p:cond delay="500"/>
                                          </p:stCondLst>
                                        </p:cTn>
                                        <p:tgtEl>
                                          <p:spTgt spid="45"/>
                                        </p:tgtEl>
                                        <p:attrNameLst>
                                          <p:attrName>ppt_y</p:attrName>
                                        </p:attrNameLst>
                                      </p:cBhvr>
                                      <p:tavLst>
                                        <p:tav tm="0">
                                          <p:val>
                                            <p:strVal val="#ppt_y+.1"/>
                                          </p:val>
                                        </p:tav>
                                        <p:tav tm="100000">
                                          <p:val>
                                            <p:strVal val="#ppt_y"/>
                                          </p:val>
                                        </p:tav>
                                      </p:tavLst>
                                    </p:anim>
                                    <p:animEffect transition="in" filter="fade">
                                      <p:cBhvr>
                                        <p:cTn id="218" dur="1000" decel="50000">
                                          <p:stCondLst>
                                            <p:cond delay="0"/>
                                          </p:stCondLst>
                                        </p:cTn>
                                        <p:tgtEl>
                                          <p:spTgt spid="45"/>
                                        </p:tgtEl>
                                      </p:cBhvr>
                                    </p:animEffect>
                                  </p:childTnLst>
                                </p:cTn>
                              </p:par>
                            </p:childTnLst>
                          </p:cTn>
                        </p:par>
                      </p:childTnLst>
                    </p:cTn>
                  </p:par>
                  <p:par>
                    <p:cTn id="219" fill="hold">
                      <p:stCondLst>
                        <p:cond delay="indefinite"/>
                      </p:stCondLst>
                      <p:childTnLst>
                        <p:par>
                          <p:cTn id="220" fill="hold">
                            <p:stCondLst>
                              <p:cond delay="0"/>
                            </p:stCondLst>
                            <p:childTnLst>
                              <p:par>
                                <p:cTn id="221" presetID="25" presetClass="entr" presetSubtype="0" fill="hold" grpId="0" nodeType="clickEffect">
                                  <p:stCondLst>
                                    <p:cond delay="0"/>
                                  </p:stCondLst>
                                  <p:childTnLst>
                                    <p:set>
                                      <p:cBhvr>
                                        <p:cTn id="222" dur="1" fill="hold">
                                          <p:stCondLst>
                                            <p:cond delay="0"/>
                                          </p:stCondLst>
                                        </p:cTn>
                                        <p:tgtEl>
                                          <p:spTgt spid="46"/>
                                        </p:tgtEl>
                                        <p:attrNameLst>
                                          <p:attrName>style.visibility</p:attrName>
                                        </p:attrNameLst>
                                      </p:cBhvr>
                                      <p:to>
                                        <p:strVal val="visible"/>
                                      </p:to>
                                    </p:set>
                                    <p:anim calcmode="lin" valueType="num">
                                      <p:cBhvr>
                                        <p:cTn id="223" dur="500" decel="50000" fill="hold">
                                          <p:stCondLst>
                                            <p:cond delay="0"/>
                                          </p:stCondLst>
                                        </p:cTn>
                                        <p:tgtEl>
                                          <p:spTgt spid="46"/>
                                        </p:tgtEl>
                                        <p:attrNameLst>
                                          <p:attrName>style.rotation</p:attrName>
                                        </p:attrNameLst>
                                      </p:cBhvr>
                                      <p:tavLst>
                                        <p:tav tm="0">
                                          <p:val>
                                            <p:fltVal val="-90"/>
                                          </p:val>
                                        </p:tav>
                                        <p:tav tm="100000">
                                          <p:val>
                                            <p:fltVal val="0"/>
                                          </p:val>
                                        </p:tav>
                                      </p:tavLst>
                                    </p:anim>
                                    <p:anim calcmode="lin" valueType="num">
                                      <p:cBhvr>
                                        <p:cTn id="224" dur="500" decel="50000" fill="hold">
                                          <p:stCondLst>
                                            <p:cond delay="0"/>
                                          </p:stCondLst>
                                        </p:cTn>
                                        <p:tgtEl>
                                          <p:spTgt spid="46"/>
                                        </p:tgtEl>
                                        <p:attrNameLst>
                                          <p:attrName>ppt_w</p:attrName>
                                        </p:attrNameLst>
                                      </p:cBhvr>
                                      <p:tavLst>
                                        <p:tav tm="0">
                                          <p:val>
                                            <p:strVal val="#ppt_w"/>
                                          </p:val>
                                        </p:tav>
                                        <p:tav tm="100000">
                                          <p:val>
                                            <p:strVal val="#ppt_w*.05"/>
                                          </p:val>
                                        </p:tav>
                                      </p:tavLst>
                                    </p:anim>
                                    <p:anim calcmode="lin" valueType="num">
                                      <p:cBhvr>
                                        <p:cTn id="225" dur="500" accel="50000" fill="hold">
                                          <p:stCondLst>
                                            <p:cond delay="500"/>
                                          </p:stCondLst>
                                        </p:cTn>
                                        <p:tgtEl>
                                          <p:spTgt spid="46"/>
                                        </p:tgtEl>
                                        <p:attrNameLst>
                                          <p:attrName>ppt_w</p:attrName>
                                        </p:attrNameLst>
                                      </p:cBhvr>
                                      <p:tavLst>
                                        <p:tav tm="0">
                                          <p:val>
                                            <p:strVal val="#ppt_w*.05"/>
                                          </p:val>
                                        </p:tav>
                                        <p:tav tm="100000">
                                          <p:val>
                                            <p:strVal val="#ppt_w"/>
                                          </p:val>
                                        </p:tav>
                                      </p:tavLst>
                                    </p:anim>
                                    <p:anim calcmode="lin" valueType="num">
                                      <p:cBhvr>
                                        <p:cTn id="226" dur="1000" fill="hold"/>
                                        <p:tgtEl>
                                          <p:spTgt spid="46"/>
                                        </p:tgtEl>
                                        <p:attrNameLst>
                                          <p:attrName>ppt_h</p:attrName>
                                        </p:attrNameLst>
                                      </p:cBhvr>
                                      <p:tavLst>
                                        <p:tav tm="0">
                                          <p:val>
                                            <p:strVal val="#ppt_h"/>
                                          </p:val>
                                        </p:tav>
                                        <p:tav tm="100000">
                                          <p:val>
                                            <p:strVal val="#ppt_h"/>
                                          </p:val>
                                        </p:tav>
                                      </p:tavLst>
                                    </p:anim>
                                    <p:anim calcmode="lin" valueType="num">
                                      <p:cBhvr>
                                        <p:cTn id="227" dur="500" decel="50000" fill="hold">
                                          <p:stCondLst>
                                            <p:cond delay="0"/>
                                          </p:stCondLst>
                                        </p:cTn>
                                        <p:tgtEl>
                                          <p:spTgt spid="46"/>
                                        </p:tgtEl>
                                        <p:attrNameLst>
                                          <p:attrName>ppt_x</p:attrName>
                                        </p:attrNameLst>
                                      </p:cBhvr>
                                      <p:tavLst>
                                        <p:tav tm="0">
                                          <p:val>
                                            <p:strVal val="#ppt_x+.4"/>
                                          </p:val>
                                        </p:tav>
                                        <p:tav tm="100000">
                                          <p:val>
                                            <p:strVal val="#ppt_x"/>
                                          </p:val>
                                        </p:tav>
                                      </p:tavLst>
                                    </p:anim>
                                    <p:anim calcmode="lin" valueType="num">
                                      <p:cBhvr>
                                        <p:cTn id="228" dur="500" decel="50000" fill="hold">
                                          <p:stCondLst>
                                            <p:cond delay="0"/>
                                          </p:stCondLst>
                                        </p:cTn>
                                        <p:tgtEl>
                                          <p:spTgt spid="46"/>
                                        </p:tgtEl>
                                        <p:attrNameLst>
                                          <p:attrName>ppt_y</p:attrName>
                                        </p:attrNameLst>
                                      </p:cBhvr>
                                      <p:tavLst>
                                        <p:tav tm="0">
                                          <p:val>
                                            <p:strVal val="#ppt_y-.2"/>
                                          </p:val>
                                        </p:tav>
                                        <p:tav tm="100000">
                                          <p:val>
                                            <p:strVal val="#ppt_y+.1"/>
                                          </p:val>
                                        </p:tav>
                                      </p:tavLst>
                                    </p:anim>
                                    <p:anim calcmode="lin" valueType="num">
                                      <p:cBhvr>
                                        <p:cTn id="229" dur="500" accel="50000" fill="hold">
                                          <p:stCondLst>
                                            <p:cond delay="500"/>
                                          </p:stCondLst>
                                        </p:cTn>
                                        <p:tgtEl>
                                          <p:spTgt spid="46"/>
                                        </p:tgtEl>
                                        <p:attrNameLst>
                                          <p:attrName>ppt_y</p:attrName>
                                        </p:attrNameLst>
                                      </p:cBhvr>
                                      <p:tavLst>
                                        <p:tav tm="0">
                                          <p:val>
                                            <p:strVal val="#ppt_y+.1"/>
                                          </p:val>
                                        </p:tav>
                                        <p:tav tm="100000">
                                          <p:val>
                                            <p:strVal val="#ppt_y"/>
                                          </p:val>
                                        </p:tav>
                                      </p:tavLst>
                                    </p:anim>
                                    <p:animEffect transition="in" filter="fade">
                                      <p:cBhvr>
                                        <p:cTn id="230" dur="1000" decel="50000">
                                          <p:stCondLst>
                                            <p:cond delay="0"/>
                                          </p:stCondLst>
                                        </p:cTn>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p:bldP spid="36" grpId="0"/>
      <p:bldP spid="37" grpId="0"/>
      <p:bldP spid="38" grpId="0"/>
      <p:bldP spid="39" grpId="0"/>
      <p:bldP spid="45" grpId="0"/>
      <p:bldP spid="46" grpId="0"/>
    </p:bldLst>
  </p:timing>
</p:sld>
</file>

<file path=ppt/slides/slide2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MOMENT </a:t>
            </a:r>
            <a:r>
              <a:rPr lang="en-US" dirty="0" err="1" smtClean="0"/>
              <a:t>CULTUREL</a:t>
            </a:r>
            <a:endParaRPr lang="en-US" dirty="0"/>
          </a:p>
        </p:txBody>
      </p:sp>
      <p:sp>
        <p:nvSpPr>
          <p:cNvPr id="3" name="Text Placeholder 2"/>
          <p:cNvSpPr>
            <a:spLocks noGrp="1"/>
          </p:cNvSpPr>
          <p:nvPr>
            <p:ph type="body" idx="1"/>
          </p:nvPr>
        </p:nvSpPr>
        <p:spPr/>
        <p:txBody>
          <a:bodyPr/>
          <a:lstStyle/>
          <a:p>
            <a:r>
              <a:rPr lang="en-US" dirty="0" smtClean="0"/>
              <a:t>!</a:t>
            </a:r>
            <a:endParaRPr lang="en-US" dirty="0"/>
          </a:p>
        </p:txBody>
      </p:sp>
    </p:spTree>
    <p:extLst>
      <p:ext uri="{BB962C8B-B14F-4D97-AF65-F5344CB8AC3E}">
        <p14:creationId xmlns:p14="http://schemas.microsoft.com/office/powerpoint/2010/main" xmlns="" val="1592477489"/>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0896" y="1527591"/>
            <a:ext cx="7493503" cy="3928329"/>
          </a:xfrm>
        </p:spPr>
        <p:txBody>
          <a:bodyPr>
            <a:noAutofit/>
          </a:bodyPr>
          <a:lstStyle/>
          <a:p>
            <a:r>
              <a:rPr lang="en-US" sz="3200" dirty="0" smtClean="0"/>
              <a:t>QUIZ </a:t>
            </a:r>
            <a:r>
              <a:rPr lang="en-US" sz="3200" dirty="0" smtClean="0"/>
              <a:t>2.4 </a:t>
            </a:r>
            <a:r>
              <a:rPr lang="en-US" sz="3200" dirty="0" smtClean="0"/>
              <a:t>MARDI</a:t>
            </a:r>
            <a:endParaRPr lang="en-US" sz="3200" dirty="0" smtClean="0"/>
          </a:p>
          <a:p>
            <a:r>
              <a:rPr lang="en-US" sz="3200" dirty="0" smtClean="0"/>
              <a:t>QUIZ 2.5 JEUDI</a:t>
            </a:r>
            <a:endParaRPr lang="en-US" sz="3200" dirty="0"/>
          </a:p>
          <a:p>
            <a:r>
              <a:rPr lang="en-US" sz="3200" dirty="0" smtClean="0"/>
              <a:t>DEVOIRS – ÉTUDIEZ LE VOCABULAIRE 2.5 !</a:t>
            </a:r>
            <a:endParaRPr lang="en-US" sz="3200" dirty="0"/>
          </a:p>
        </p:txBody>
      </p:sp>
      <p:sp>
        <p:nvSpPr>
          <p:cNvPr id="3" name="Title 2"/>
          <p:cNvSpPr>
            <a:spLocks noGrp="1"/>
          </p:cNvSpPr>
          <p:nvPr>
            <p:ph type="title"/>
          </p:nvPr>
        </p:nvSpPr>
        <p:spPr>
          <a:xfrm>
            <a:off x="393317" y="357719"/>
            <a:ext cx="7543800" cy="914400"/>
          </a:xfrm>
        </p:spPr>
        <p:txBody>
          <a:bodyPr/>
          <a:lstStyle/>
          <a:p>
            <a:r>
              <a:rPr lang="fr-FR" dirty="0" smtClean="0"/>
              <a:t>ANNONCES</a:t>
            </a:r>
            <a:endParaRPr lang="fr-FR" dirty="0"/>
          </a:p>
        </p:txBody>
      </p:sp>
    </p:spTree>
    <p:extLst>
      <p:ext uri="{BB962C8B-B14F-4D97-AF65-F5344CB8AC3E}">
        <p14:creationId xmlns:p14="http://schemas.microsoft.com/office/powerpoint/2010/main" xmlns="" val="77787122"/>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271463" y="582613"/>
            <a:ext cx="8589962" cy="6815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5363" name="Title 1"/>
          <p:cNvSpPr>
            <a:spLocks/>
          </p:cNvSpPr>
          <p:nvPr/>
        </p:nvSpPr>
        <p:spPr bwMode="auto">
          <a:xfrm>
            <a:off x="514350" y="-96838"/>
            <a:ext cx="7839075" cy="750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nchor="ctr"/>
          <a:lstStyle/>
          <a:p>
            <a:pPr marL="484188" indent="-484188" algn="ctr" defTabSz="914400"/>
            <a:r>
              <a:rPr lang="fr-FR" sz="4200" dirty="0" smtClean="0">
                <a:solidFill>
                  <a:srgbClr val="FF5C9C"/>
                </a:solidFill>
                <a:latin typeface="Century Gothic" charset="0"/>
              </a:rPr>
              <a:t>Révision: </a:t>
            </a:r>
            <a:r>
              <a:rPr lang="en-US" sz="4200" dirty="0" err="1" smtClean="0">
                <a:solidFill>
                  <a:srgbClr val="FF5C9C"/>
                </a:solidFill>
                <a:latin typeface="Century Gothic" charset="0"/>
              </a:rPr>
              <a:t>Quelle</a:t>
            </a:r>
            <a:r>
              <a:rPr lang="en-US" sz="4200" dirty="0" smtClean="0">
                <a:solidFill>
                  <a:srgbClr val="FF5C9C"/>
                </a:solidFill>
                <a:latin typeface="Century Gothic" charset="0"/>
              </a:rPr>
              <a:t> </a:t>
            </a:r>
            <a:r>
              <a:rPr lang="en-US" sz="4200" dirty="0" err="1" smtClean="0">
                <a:solidFill>
                  <a:srgbClr val="FF5C9C"/>
                </a:solidFill>
                <a:latin typeface="Century Gothic" charset="0"/>
              </a:rPr>
              <a:t>heure</a:t>
            </a:r>
            <a:r>
              <a:rPr lang="en-US" sz="4200" dirty="0" smtClean="0">
                <a:solidFill>
                  <a:srgbClr val="FF5C9C"/>
                </a:solidFill>
                <a:latin typeface="Century Gothic" charset="0"/>
              </a:rPr>
              <a:t> </a:t>
            </a:r>
            <a:r>
              <a:rPr lang="en-US" sz="4200" dirty="0" err="1" smtClean="0">
                <a:solidFill>
                  <a:srgbClr val="FF5C9C"/>
                </a:solidFill>
                <a:latin typeface="Century Gothic" charset="0"/>
              </a:rPr>
              <a:t>est</a:t>
            </a:r>
            <a:r>
              <a:rPr lang="en-US" sz="4200" dirty="0" smtClean="0">
                <a:solidFill>
                  <a:srgbClr val="FF5C9C"/>
                </a:solidFill>
                <a:latin typeface="Century Gothic" charset="0"/>
              </a:rPr>
              <a:t>-</a:t>
            </a:r>
            <a:r>
              <a:rPr lang="en-US" sz="4200" dirty="0" err="1" smtClean="0">
                <a:solidFill>
                  <a:srgbClr val="FF5C9C"/>
                </a:solidFill>
                <a:latin typeface="Century Gothic" charset="0"/>
              </a:rPr>
              <a:t>il</a:t>
            </a:r>
            <a:r>
              <a:rPr lang="en-US" sz="4200" dirty="0" smtClean="0">
                <a:solidFill>
                  <a:srgbClr val="FF5C9C"/>
                </a:solidFill>
                <a:latin typeface="Century Gothic" charset="0"/>
              </a:rPr>
              <a:t>?</a:t>
            </a:r>
            <a:endParaRPr lang="en-US" sz="4200" dirty="0">
              <a:solidFill>
                <a:srgbClr val="FF5C9C"/>
              </a:solidFill>
              <a:latin typeface="Century Gothic" charset="0"/>
            </a:endParaRPr>
          </a:p>
        </p:txBody>
      </p:sp>
    </p:spTree>
    <p:extLst>
      <p:ext uri="{BB962C8B-B14F-4D97-AF65-F5344CB8AC3E}">
        <p14:creationId xmlns:p14="http://schemas.microsoft.com/office/powerpoint/2010/main" xmlns="" val="23757852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52400" y="-381000"/>
            <a:ext cx="7467600" cy="1143000"/>
          </a:xfrm>
        </p:spPr>
        <p:txBody>
          <a:bodyPr>
            <a:normAutofit/>
          </a:bodyPr>
          <a:lstStyle/>
          <a:p>
            <a:r>
              <a:rPr lang="en-US" sz="4300" b="1" u="sng" dirty="0" smtClean="0">
                <a:solidFill>
                  <a:schemeClr val="accent1">
                    <a:lumMod val="75000"/>
                  </a:schemeClr>
                </a:solidFill>
              </a:rPr>
              <a:t>To express the HOUR:</a:t>
            </a:r>
            <a:endParaRPr lang="en-US" sz="4300" b="1" u="sng" dirty="0">
              <a:solidFill>
                <a:schemeClr val="accent1">
                  <a:lumMod val="75000"/>
                </a:schemeClr>
              </a:solidFill>
            </a:endParaRPr>
          </a:p>
        </p:txBody>
      </p:sp>
      <p:pic>
        <p:nvPicPr>
          <p:cNvPr id="1027" name="Picture 3"/>
          <p:cNvPicPr>
            <a:picLocks noChangeAspect="1" noChangeArrowheads="1"/>
          </p:cNvPicPr>
          <p:nvPr/>
        </p:nvPicPr>
        <p:blipFill>
          <a:blip r:embed="rId3"/>
          <a:srcRect/>
          <a:stretch>
            <a:fillRect/>
          </a:stretch>
        </p:blipFill>
        <p:spPr bwMode="auto">
          <a:xfrm>
            <a:off x="498764" y="955962"/>
            <a:ext cx="8026483" cy="3172693"/>
          </a:xfrm>
          <a:prstGeom prst="rect">
            <a:avLst/>
          </a:prstGeom>
          <a:noFill/>
          <a:ln w="9525">
            <a:noFill/>
            <a:miter lim="800000"/>
            <a:headEnd/>
            <a:tailEnd/>
          </a:ln>
        </p:spPr>
      </p:pic>
    </p:spTree>
    <p:extLst>
      <p:ext uri="{BB962C8B-B14F-4D97-AF65-F5344CB8AC3E}">
        <p14:creationId xmlns:p14="http://schemas.microsoft.com/office/powerpoint/2010/main" xmlns="" val="603285480"/>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WordArt 3"/>
          <p:cNvSpPr>
            <a:spLocks noChangeArrowheads="1" noChangeShapeType="1" noTextEdit="1"/>
          </p:cNvSpPr>
          <p:nvPr/>
        </p:nvSpPr>
        <p:spPr bwMode="auto">
          <a:xfrm>
            <a:off x="762000" y="152400"/>
            <a:ext cx="7239000" cy="1417638"/>
          </a:xfrm>
          <a:prstGeom prst="rect">
            <a:avLst/>
          </a:prstGeom>
        </p:spPr>
        <p:txBody>
          <a:bodyPr wrap="none" fromWordArt="1">
            <a:prstTxWarp prst="textWave1">
              <a:avLst>
                <a:gd name="adj1" fmla="val 13005"/>
                <a:gd name="adj2" fmla="val 0"/>
              </a:avLst>
            </a:prstTxWarp>
          </a:bodyPr>
          <a:lstStyle/>
          <a:p>
            <a:pPr algn="ctr"/>
            <a:r>
              <a:rPr lang="en-US" sz="3600" kern="10" dirty="0" err="1">
                <a:ln w="9525">
                  <a:noFill/>
                  <a:round/>
                  <a:headEnd type="none" w="sm" len="sm"/>
                  <a:tailEnd type="none" w="sm" len="sm"/>
                </a:ln>
                <a:gradFill rotWithShape="1">
                  <a:gsLst>
                    <a:gs pos="0">
                      <a:srgbClr val="9999FF"/>
                    </a:gs>
                    <a:gs pos="100000">
                      <a:srgbClr val="009999"/>
                    </a:gs>
                  </a:gsLst>
                  <a:lin ang="5400000" scaled="1"/>
                </a:gradFill>
                <a:effectLst>
                  <a:outerShdw dist="53882" dir="2700000" algn="ctr" rotWithShape="0">
                    <a:srgbClr val="C0C0C0"/>
                  </a:outerShdw>
                </a:effectLst>
                <a:latin typeface="Times New Roman"/>
                <a:cs typeface="Times New Roman"/>
              </a:rPr>
              <a:t>Quelle</a:t>
            </a:r>
            <a:r>
              <a:rPr lang="en-US" sz="3600" kern="10" dirty="0">
                <a:ln w="9525">
                  <a:noFill/>
                  <a:round/>
                  <a:headEnd type="none" w="sm" len="sm"/>
                  <a:tailEnd type="none" w="sm" len="sm"/>
                </a:ln>
                <a:gradFill rotWithShape="1">
                  <a:gsLst>
                    <a:gs pos="0">
                      <a:srgbClr val="9999FF"/>
                    </a:gs>
                    <a:gs pos="100000">
                      <a:srgbClr val="009999"/>
                    </a:gs>
                  </a:gsLst>
                  <a:lin ang="5400000" scaled="1"/>
                </a:gradFill>
                <a:effectLst>
                  <a:outerShdw dist="53882" dir="2700000" algn="ctr" rotWithShape="0">
                    <a:srgbClr val="C0C0C0"/>
                  </a:outerShdw>
                </a:effectLst>
                <a:latin typeface="Times New Roman"/>
                <a:cs typeface="Times New Roman"/>
              </a:rPr>
              <a:t> </a:t>
            </a:r>
            <a:r>
              <a:rPr lang="en-US" sz="3600" kern="10" dirty="0" err="1">
                <a:ln w="9525">
                  <a:noFill/>
                  <a:round/>
                  <a:headEnd type="none" w="sm" len="sm"/>
                  <a:tailEnd type="none" w="sm" len="sm"/>
                </a:ln>
                <a:gradFill rotWithShape="1">
                  <a:gsLst>
                    <a:gs pos="0">
                      <a:srgbClr val="9999FF"/>
                    </a:gs>
                    <a:gs pos="100000">
                      <a:srgbClr val="009999"/>
                    </a:gs>
                  </a:gsLst>
                  <a:lin ang="5400000" scaled="1"/>
                </a:gradFill>
                <a:effectLst>
                  <a:outerShdw dist="53882" dir="2700000" algn="ctr" rotWithShape="0">
                    <a:srgbClr val="C0C0C0"/>
                  </a:outerShdw>
                </a:effectLst>
                <a:latin typeface="Times New Roman"/>
                <a:cs typeface="Times New Roman"/>
              </a:rPr>
              <a:t>heure</a:t>
            </a:r>
            <a:r>
              <a:rPr lang="en-US" sz="3600" kern="10" dirty="0">
                <a:ln w="9525">
                  <a:noFill/>
                  <a:round/>
                  <a:headEnd type="none" w="sm" len="sm"/>
                  <a:tailEnd type="none" w="sm" len="sm"/>
                </a:ln>
                <a:gradFill rotWithShape="1">
                  <a:gsLst>
                    <a:gs pos="0">
                      <a:srgbClr val="9999FF"/>
                    </a:gs>
                    <a:gs pos="100000">
                      <a:srgbClr val="009999"/>
                    </a:gs>
                  </a:gsLst>
                  <a:lin ang="5400000" scaled="1"/>
                </a:gradFill>
                <a:effectLst>
                  <a:outerShdw dist="53882" dir="2700000" algn="ctr" rotWithShape="0">
                    <a:srgbClr val="C0C0C0"/>
                  </a:outerShdw>
                </a:effectLst>
                <a:latin typeface="Times New Roman"/>
                <a:cs typeface="Times New Roman"/>
              </a:rPr>
              <a:t> </a:t>
            </a:r>
            <a:r>
              <a:rPr lang="en-US" sz="3600" kern="10" dirty="0" err="1">
                <a:ln w="9525">
                  <a:noFill/>
                  <a:round/>
                  <a:headEnd type="none" w="sm" len="sm"/>
                  <a:tailEnd type="none" w="sm" len="sm"/>
                </a:ln>
                <a:gradFill rotWithShape="1">
                  <a:gsLst>
                    <a:gs pos="0">
                      <a:srgbClr val="9999FF"/>
                    </a:gs>
                    <a:gs pos="100000">
                      <a:srgbClr val="009999"/>
                    </a:gs>
                  </a:gsLst>
                  <a:lin ang="5400000" scaled="1"/>
                </a:gradFill>
                <a:effectLst>
                  <a:outerShdw dist="53882" dir="2700000" algn="ctr" rotWithShape="0">
                    <a:srgbClr val="C0C0C0"/>
                  </a:outerShdw>
                </a:effectLst>
                <a:latin typeface="Times New Roman"/>
                <a:cs typeface="Times New Roman"/>
              </a:rPr>
              <a:t>est-il</a:t>
            </a:r>
            <a:r>
              <a:rPr lang="en-US" sz="3600" kern="10" dirty="0">
                <a:ln w="9525">
                  <a:noFill/>
                  <a:round/>
                  <a:headEnd type="none" w="sm" len="sm"/>
                  <a:tailEnd type="none" w="sm" len="sm"/>
                </a:ln>
                <a:gradFill rotWithShape="1">
                  <a:gsLst>
                    <a:gs pos="0">
                      <a:srgbClr val="9999FF"/>
                    </a:gs>
                    <a:gs pos="100000">
                      <a:srgbClr val="009999"/>
                    </a:gs>
                  </a:gsLst>
                  <a:lin ang="5400000" scaled="1"/>
                </a:gradFill>
                <a:effectLst>
                  <a:outerShdw dist="53882" dir="2700000" algn="ctr" rotWithShape="0">
                    <a:srgbClr val="C0C0C0"/>
                  </a:outerShdw>
                </a:effectLst>
                <a:latin typeface="Times New Roman"/>
                <a:cs typeface="Times New Roman"/>
              </a:rPr>
              <a:t>?</a:t>
            </a:r>
          </a:p>
        </p:txBody>
      </p:sp>
      <p:sp>
        <p:nvSpPr>
          <p:cNvPr id="16390" name="Text Box 6"/>
          <p:cNvSpPr txBox="1">
            <a:spLocks noChangeArrowheads="1"/>
          </p:cNvSpPr>
          <p:nvPr/>
        </p:nvSpPr>
        <p:spPr bwMode="auto">
          <a:xfrm>
            <a:off x="1828800" y="3200400"/>
            <a:ext cx="1143000" cy="1463675"/>
          </a:xfrm>
          <a:prstGeom prst="rect">
            <a:avLst/>
          </a:prstGeom>
          <a:noFill/>
          <a:ln w="12700">
            <a:noFill/>
            <a:miter lim="800000"/>
            <a:headEnd type="none" w="sm" len="sm"/>
            <a:tailEnd type="none" w="sm" len="sm"/>
          </a:ln>
        </p:spPr>
        <p:txBody>
          <a:bodyPr>
            <a:spAutoFit/>
          </a:bodyPr>
          <a:lstStyle/>
          <a:p>
            <a:pPr>
              <a:spcBef>
                <a:spcPct val="50000"/>
              </a:spcBef>
            </a:pPr>
            <a:r>
              <a:rPr lang="en-GB" sz="9000">
                <a:sym typeface="Wingdings" pitchFamily="2" charset="2"/>
              </a:rPr>
              <a:t></a:t>
            </a:r>
            <a:endParaRPr lang="en-GB" sz="9000"/>
          </a:p>
        </p:txBody>
      </p:sp>
      <p:sp>
        <p:nvSpPr>
          <p:cNvPr id="16391" name="Text Box 7"/>
          <p:cNvSpPr txBox="1">
            <a:spLocks noChangeArrowheads="1"/>
          </p:cNvSpPr>
          <p:nvPr/>
        </p:nvSpPr>
        <p:spPr bwMode="auto">
          <a:xfrm>
            <a:off x="1905000" y="4572000"/>
            <a:ext cx="1143000" cy="1463675"/>
          </a:xfrm>
          <a:prstGeom prst="rect">
            <a:avLst/>
          </a:prstGeom>
          <a:noFill/>
          <a:ln w="12700">
            <a:noFill/>
            <a:miter lim="800000"/>
            <a:headEnd type="none" w="sm" len="sm"/>
            <a:tailEnd type="none" w="sm" len="sm"/>
          </a:ln>
        </p:spPr>
        <p:txBody>
          <a:bodyPr>
            <a:spAutoFit/>
          </a:bodyPr>
          <a:lstStyle/>
          <a:p>
            <a:pPr>
              <a:spcBef>
                <a:spcPct val="50000"/>
              </a:spcBef>
            </a:pPr>
            <a:r>
              <a:rPr lang="en-GB" sz="9000">
                <a:sym typeface="Wingdings" pitchFamily="2" charset="2"/>
              </a:rPr>
              <a:t></a:t>
            </a:r>
            <a:endParaRPr lang="en-GB" sz="9000"/>
          </a:p>
        </p:txBody>
      </p:sp>
      <p:sp>
        <p:nvSpPr>
          <p:cNvPr id="16392" name="Text Box 8"/>
          <p:cNvSpPr txBox="1">
            <a:spLocks noChangeArrowheads="1"/>
          </p:cNvSpPr>
          <p:nvPr/>
        </p:nvSpPr>
        <p:spPr bwMode="auto">
          <a:xfrm>
            <a:off x="6096000" y="3657600"/>
            <a:ext cx="1219200" cy="625475"/>
          </a:xfrm>
          <a:prstGeom prst="rect">
            <a:avLst/>
          </a:prstGeom>
          <a:noFill/>
          <a:ln w="12700">
            <a:noFill/>
            <a:miter lim="800000"/>
            <a:headEnd type="none" w="sm" len="sm"/>
            <a:tailEnd type="none" w="sm" len="sm"/>
          </a:ln>
        </p:spPr>
        <p:txBody>
          <a:bodyPr>
            <a:spAutoFit/>
          </a:bodyPr>
          <a:lstStyle/>
          <a:p>
            <a:pPr>
              <a:spcBef>
                <a:spcPct val="50000"/>
              </a:spcBef>
            </a:pPr>
            <a:r>
              <a:rPr lang="en-GB" sz="3500">
                <a:latin typeface="Comic Sans MS" pitchFamily="66" charset="0"/>
              </a:rPr>
              <a:t>huit</a:t>
            </a:r>
          </a:p>
        </p:txBody>
      </p:sp>
      <p:sp>
        <p:nvSpPr>
          <p:cNvPr id="16393" name="Text Box 9"/>
          <p:cNvSpPr txBox="1">
            <a:spLocks noChangeArrowheads="1"/>
          </p:cNvSpPr>
          <p:nvPr/>
        </p:nvSpPr>
        <p:spPr bwMode="auto">
          <a:xfrm>
            <a:off x="6172200" y="5181600"/>
            <a:ext cx="1828800" cy="625475"/>
          </a:xfrm>
          <a:prstGeom prst="rect">
            <a:avLst/>
          </a:prstGeom>
          <a:noFill/>
          <a:ln w="12700">
            <a:noFill/>
            <a:miter lim="800000"/>
            <a:headEnd type="none" w="sm" len="sm"/>
            <a:tailEnd type="none" w="sm" len="sm"/>
          </a:ln>
        </p:spPr>
        <p:txBody>
          <a:bodyPr>
            <a:spAutoFit/>
          </a:bodyPr>
          <a:lstStyle/>
          <a:p>
            <a:pPr>
              <a:spcBef>
                <a:spcPct val="50000"/>
              </a:spcBef>
            </a:pPr>
            <a:r>
              <a:rPr lang="en-GB" sz="3500">
                <a:latin typeface="Comic Sans MS" pitchFamily="66" charset="0"/>
              </a:rPr>
              <a:t>six</a:t>
            </a:r>
          </a:p>
        </p:txBody>
      </p:sp>
      <p:sp>
        <p:nvSpPr>
          <p:cNvPr id="16394" name="Text Box 10"/>
          <p:cNvSpPr txBox="1">
            <a:spLocks noChangeArrowheads="1"/>
          </p:cNvSpPr>
          <p:nvPr/>
        </p:nvSpPr>
        <p:spPr bwMode="auto">
          <a:xfrm>
            <a:off x="4114800" y="3657600"/>
            <a:ext cx="1828800" cy="625475"/>
          </a:xfrm>
          <a:prstGeom prst="rect">
            <a:avLst/>
          </a:prstGeom>
          <a:noFill/>
          <a:ln w="12700">
            <a:noFill/>
            <a:miter lim="800000"/>
            <a:headEnd type="none" w="sm" len="sm"/>
            <a:tailEnd type="none" w="sm" len="sm"/>
          </a:ln>
        </p:spPr>
        <p:txBody>
          <a:bodyPr>
            <a:spAutoFit/>
          </a:bodyPr>
          <a:lstStyle/>
          <a:p>
            <a:pPr>
              <a:spcBef>
                <a:spcPct val="50000"/>
              </a:spcBef>
            </a:pPr>
            <a:r>
              <a:rPr lang="en-GB" sz="3500">
                <a:latin typeface="Comic Sans MS" pitchFamily="66" charset="0"/>
              </a:rPr>
              <a:t>Il est</a:t>
            </a:r>
          </a:p>
        </p:txBody>
      </p:sp>
      <p:sp>
        <p:nvSpPr>
          <p:cNvPr id="16395" name="Text Box 11"/>
          <p:cNvSpPr txBox="1">
            <a:spLocks noChangeArrowheads="1"/>
          </p:cNvSpPr>
          <p:nvPr/>
        </p:nvSpPr>
        <p:spPr bwMode="auto">
          <a:xfrm>
            <a:off x="4114800" y="5181600"/>
            <a:ext cx="1828800" cy="625475"/>
          </a:xfrm>
          <a:prstGeom prst="rect">
            <a:avLst/>
          </a:prstGeom>
          <a:noFill/>
          <a:ln w="12700">
            <a:noFill/>
            <a:miter lim="800000"/>
            <a:headEnd type="none" w="sm" len="sm"/>
            <a:tailEnd type="none" w="sm" len="sm"/>
          </a:ln>
        </p:spPr>
        <p:txBody>
          <a:bodyPr>
            <a:spAutoFit/>
          </a:bodyPr>
          <a:lstStyle/>
          <a:p>
            <a:pPr>
              <a:spcBef>
                <a:spcPct val="50000"/>
              </a:spcBef>
            </a:pPr>
            <a:r>
              <a:rPr lang="en-GB" sz="3500">
                <a:latin typeface="Comic Sans MS" pitchFamily="66" charset="0"/>
              </a:rPr>
              <a:t>Il est</a:t>
            </a:r>
          </a:p>
        </p:txBody>
      </p:sp>
      <p:sp>
        <p:nvSpPr>
          <p:cNvPr id="16398" name="Text Box 14"/>
          <p:cNvSpPr txBox="1">
            <a:spLocks noChangeArrowheads="1"/>
          </p:cNvSpPr>
          <p:nvPr/>
        </p:nvSpPr>
        <p:spPr bwMode="auto">
          <a:xfrm>
            <a:off x="7391400" y="3657600"/>
            <a:ext cx="1600200" cy="625475"/>
          </a:xfrm>
          <a:prstGeom prst="rect">
            <a:avLst/>
          </a:prstGeom>
          <a:noFill/>
          <a:ln w="12700">
            <a:noFill/>
            <a:miter lim="800000"/>
            <a:headEnd type="none" w="sm" len="sm"/>
            <a:tailEnd type="none" w="sm" len="sm"/>
          </a:ln>
        </p:spPr>
        <p:txBody>
          <a:bodyPr>
            <a:spAutoFit/>
          </a:bodyPr>
          <a:lstStyle/>
          <a:p>
            <a:pPr>
              <a:spcBef>
                <a:spcPct val="50000"/>
              </a:spcBef>
            </a:pPr>
            <a:r>
              <a:rPr lang="en-GB" sz="3500">
                <a:latin typeface="Comic Sans MS" pitchFamily="66" charset="0"/>
              </a:rPr>
              <a:t>heures</a:t>
            </a:r>
          </a:p>
        </p:txBody>
      </p:sp>
      <p:sp>
        <p:nvSpPr>
          <p:cNvPr id="16399" name="Text Box 15"/>
          <p:cNvSpPr txBox="1">
            <a:spLocks noChangeArrowheads="1"/>
          </p:cNvSpPr>
          <p:nvPr/>
        </p:nvSpPr>
        <p:spPr bwMode="auto">
          <a:xfrm>
            <a:off x="7467600" y="5165725"/>
            <a:ext cx="1600200" cy="625475"/>
          </a:xfrm>
          <a:prstGeom prst="rect">
            <a:avLst/>
          </a:prstGeom>
          <a:noFill/>
          <a:ln w="12700">
            <a:noFill/>
            <a:miter lim="800000"/>
            <a:headEnd type="none" w="sm" len="sm"/>
            <a:tailEnd type="none" w="sm" len="sm"/>
          </a:ln>
        </p:spPr>
        <p:txBody>
          <a:bodyPr>
            <a:spAutoFit/>
          </a:bodyPr>
          <a:lstStyle/>
          <a:p>
            <a:pPr>
              <a:spcBef>
                <a:spcPct val="50000"/>
              </a:spcBef>
            </a:pPr>
            <a:r>
              <a:rPr lang="en-GB" sz="3500">
                <a:latin typeface="Comic Sans MS" pitchFamily="66" charset="0"/>
              </a:rPr>
              <a:t>heures</a:t>
            </a:r>
          </a:p>
        </p:txBody>
      </p:sp>
      <p:sp>
        <p:nvSpPr>
          <p:cNvPr id="16404" name="Text Box 20"/>
          <p:cNvSpPr txBox="1">
            <a:spLocks noChangeArrowheads="1"/>
          </p:cNvSpPr>
          <p:nvPr/>
        </p:nvSpPr>
        <p:spPr bwMode="auto">
          <a:xfrm>
            <a:off x="1828800" y="1905000"/>
            <a:ext cx="1143000" cy="1463675"/>
          </a:xfrm>
          <a:prstGeom prst="rect">
            <a:avLst/>
          </a:prstGeom>
          <a:noFill/>
          <a:ln w="12700">
            <a:noFill/>
            <a:miter lim="800000"/>
            <a:headEnd type="none" w="sm" len="sm"/>
            <a:tailEnd type="none" w="sm" len="sm"/>
          </a:ln>
        </p:spPr>
        <p:txBody>
          <a:bodyPr>
            <a:spAutoFit/>
          </a:bodyPr>
          <a:lstStyle/>
          <a:p>
            <a:pPr eaLnBrk="0" hangingPunct="0"/>
            <a:r>
              <a:rPr lang="en-GB" sz="9000" dirty="0">
                <a:sym typeface="Wingdings" pitchFamily="2" charset="2"/>
              </a:rPr>
              <a:t></a:t>
            </a:r>
            <a:endParaRPr lang="en-GB" sz="9000" dirty="0"/>
          </a:p>
        </p:txBody>
      </p:sp>
      <p:sp>
        <p:nvSpPr>
          <p:cNvPr id="16405" name="Text Box 21"/>
          <p:cNvSpPr txBox="1">
            <a:spLocks noChangeArrowheads="1"/>
          </p:cNvSpPr>
          <p:nvPr/>
        </p:nvSpPr>
        <p:spPr bwMode="auto">
          <a:xfrm>
            <a:off x="4114800" y="2362200"/>
            <a:ext cx="1828800" cy="625475"/>
          </a:xfrm>
          <a:prstGeom prst="rect">
            <a:avLst/>
          </a:prstGeom>
          <a:noFill/>
          <a:ln w="12700">
            <a:noFill/>
            <a:miter lim="800000"/>
            <a:headEnd type="none" w="sm" len="sm"/>
            <a:tailEnd type="none" w="sm" len="sm"/>
          </a:ln>
        </p:spPr>
        <p:txBody>
          <a:bodyPr>
            <a:spAutoFit/>
          </a:bodyPr>
          <a:lstStyle/>
          <a:p>
            <a:pPr eaLnBrk="0" hangingPunct="0"/>
            <a:r>
              <a:rPr lang="en-GB" sz="3500">
                <a:latin typeface="Comic Sans MS" pitchFamily="66" charset="0"/>
              </a:rPr>
              <a:t>Il est </a:t>
            </a:r>
          </a:p>
        </p:txBody>
      </p:sp>
      <p:sp>
        <p:nvSpPr>
          <p:cNvPr id="16406" name="Text Box 22"/>
          <p:cNvSpPr txBox="1">
            <a:spLocks noChangeArrowheads="1"/>
          </p:cNvSpPr>
          <p:nvPr/>
        </p:nvSpPr>
        <p:spPr bwMode="auto">
          <a:xfrm>
            <a:off x="5715000" y="2346325"/>
            <a:ext cx="1828800" cy="625475"/>
          </a:xfrm>
          <a:prstGeom prst="rect">
            <a:avLst/>
          </a:prstGeom>
          <a:noFill/>
          <a:ln w="12700">
            <a:noFill/>
            <a:miter lim="800000"/>
            <a:headEnd type="none" w="sm" len="sm"/>
            <a:tailEnd type="none" w="sm" len="sm"/>
          </a:ln>
        </p:spPr>
        <p:txBody>
          <a:bodyPr>
            <a:spAutoFit/>
          </a:bodyPr>
          <a:lstStyle/>
          <a:p>
            <a:pPr eaLnBrk="0" hangingPunct="0"/>
            <a:r>
              <a:rPr lang="en-GB" sz="3500">
                <a:latin typeface="Comic Sans MS" pitchFamily="66" charset="0"/>
              </a:rPr>
              <a:t>quatre</a:t>
            </a:r>
          </a:p>
        </p:txBody>
      </p:sp>
      <p:sp>
        <p:nvSpPr>
          <p:cNvPr id="16407" name="Text Box 23"/>
          <p:cNvSpPr txBox="1">
            <a:spLocks noChangeArrowheads="1"/>
          </p:cNvSpPr>
          <p:nvPr/>
        </p:nvSpPr>
        <p:spPr bwMode="auto">
          <a:xfrm>
            <a:off x="7467600" y="2286000"/>
            <a:ext cx="1600200" cy="625475"/>
          </a:xfrm>
          <a:prstGeom prst="rect">
            <a:avLst/>
          </a:prstGeom>
          <a:noFill/>
          <a:ln w="12700">
            <a:noFill/>
            <a:miter lim="800000"/>
            <a:headEnd type="none" w="sm" len="sm"/>
            <a:tailEnd type="none" w="sm" len="sm"/>
          </a:ln>
        </p:spPr>
        <p:txBody>
          <a:bodyPr>
            <a:spAutoFit/>
          </a:bodyPr>
          <a:lstStyle/>
          <a:p>
            <a:pPr eaLnBrk="0" hangingPunct="0"/>
            <a:r>
              <a:rPr lang="en-GB" sz="3500">
                <a:latin typeface="Comic Sans MS" pitchFamily="66" charset="0"/>
              </a:rPr>
              <a:t>heures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6404"/>
                                        </p:tgtEl>
                                        <p:attrNameLst>
                                          <p:attrName>style.visibility</p:attrName>
                                        </p:attrNameLst>
                                      </p:cBhvr>
                                      <p:to>
                                        <p:strVal val="visible"/>
                                      </p:to>
                                    </p:set>
                                    <p:animEffect transition="in" filter="checkerboard(across)">
                                      <p:cBhvr>
                                        <p:cTn id="7" dur="500"/>
                                        <p:tgtEl>
                                          <p:spTgt spid="1640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16406"/>
                                        </p:tgtEl>
                                        <p:attrNameLst>
                                          <p:attrName>style.visibility</p:attrName>
                                        </p:attrNameLst>
                                      </p:cBhvr>
                                      <p:to>
                                        <p:strVal val="visible"/>
                                      </p:to>
                                    </p:set>
                                    <p:animEffect transition="in" filter="checkerboard(across)">
                                      <p:cBhvr>
                                        <p:cTn id="12" dur="500"/>
                                        <p:tgtEl>
                                          <p:spTgt spid="1640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6407"/>
                                        </p:tgtEl>
                                        <p:attrNameLst>
                                          <p:attrName>style.visibility</p:attrName>
                                        </p:attrNameLst>
                                      </p:cBhvr>
                                      <p:to>
                                        <p:strVal val="visible"/>
                                      </p:to>
                                    </p:set>
                                    <p:anim calcmode="lin" valueType="num">
                                      <p:cBhvr additive="base">
                                        <p:cTn id="17" dur="500" fill="hold"/>
                                        <p:tgtEl>
                                          <p:spTgt spid="16407"/>
                                        </p:tgtEl>
                                        <p:attrNameLst>
                                          <p:attrName>ppt_x</p:attrName>
                                        </p:attrNameLst>
                                      </p:cBhvr>
                                      <p:tavLst>
                                        <p:tav tm="0">
                                          <p:val>
                                            <p:strVal val="0-#ppt_w/2"/>
                                          </p:val>
                                        </p:tav>
                                        <p:tav tm="100000">
                                          <p:val>
                                            <p:strVal val="#ppt_x"/>
                                          </p:val>
                                        </p:tav>
                                      </p:tavLst>
                                    </p:anim>
                                    <p:anim calcmode="lin" valueType="num">
                                      <p:cBhvr additive="base">
                                        <p:cTn id="18" dur="500" fill="hold"/>
                                        <p:tgtEl>
                                          <p:spTgt spid="16407"/>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0" nodeType="clickEffect">
                                  <p:stCondLst>
                                    <p:cond delay="0"/>
                                  </p:stCondLst>
                                  <p:childTnLst>
                                    <p:set>
                                      <p:cBhvr>
                                        <p:cTn id="22" dur="1" fill="hold">
                                          <p:stCondLst>
                                            <p:cond delay="0"/>
                                          </p:stCondLst>
                                        </p:cTn>
                                        <p:tgtEl>
                                          <p:spTgt spid="16405"/>
                                        </p:tgtEl>
                                        <p:attrNameLst>
                                          <p:attrName>style.visibility</p:attrName>
                                        </p:attrNameLst>
                                      </p:cBhvr>
                                      <p:to>
                                        <p:strVal val="visible"/>
                                      </p:to>
                                    </p:set>
                                    <p:animEffect transition="in" filter="checkerboard(across)">
                                      <p:cBhvr>
                                        <p:cTn id="23" dur="500"/>
                                        <p:tgtEl>
                                          <p:spTgt spid="16405"/>
                                        </p:tgtEl>
                                      </p:cBhvr>
                                    </p:animEffect>
                                  </p:childTnLst>
                                </p:cTn>
                              </p:par>
                            </p:childTnLst>
                          </p:cTn>
                        </p:par>
                      </p:childTnLst>
                    </p:cTn>
                  </p:par>
                  <p:par>
                    <p:cTn id="24" fill="hold">
                      <p:stCondLst>
                        <p:cond delay="indefinite"/>
                      </p:stCondLst>
                      <p:childTnLst>
                        <p:par>
                          <p:cTn id="25" fill="hold">
                            <p:stCondLst>
                              <p:cond delay="0"/>
                            </p:stCondLst>
                            <p:childTnLst>
                              <p:par>
                                <p:cTn id="26" presetID="15" presetClass="entr" presetSubtype="0" fill="hold" grpId="0" nodeType="clickEffect">
                                  <p:stCondLst>
                                    <p:cond delay="0"/>
                                  </p:stCondLst>
                                  <p:childTnLst>
                                    <p:set>
                                      <p:cBhvr>
                                        <p:cTn id="27" dur="1" fill="hold">
                                          <p:stCondLst>
                                            <p:cond delay="0"/>
                                          </p:stCondLst>
                                        </p:cTn>
                                        <p:tgtEl>
                                          <p:spTgt spid="16390"/>
                                        </p:tgtEl>
                                        <p:attrNameLst>
                                          <p:attrName>style.visibility</p:attrName>
                                        </p:attrNameLst>
                                      </p:cBhvr>
                                      <p:to>
                                        <p:strVal val="visible"/>
                                      </p:to>
                                    </p:set>
                                    <p:anim calcmode="lin" valueType="num">
                                      <p:cBhvr>
                                        <p:cTn id="28" dur="1000" fill="hold"/>
                                        <p:tgtEl>
                                          <p:spTgt spid="16390"/>
                                        </p:tgtEl>
                                        <p:attrNameLst>
                                          <p:attrName>ppt_w</p:attrName>
                                        </p:attrNameLst>
                                      </p:cBhvr>
                                      <p:tavLst>
                                        <p:tav tm="0">
                                          <p:val>
                                            <p:fltVal val="0"/>
                                          </p:val>
                                        </p:tav>
                                        <p:tav tm="100000">
                                          <p:val>
                                            <p:strVal val="#ppt_w"/>
                                          </p:val>
                                        </p:tav>
                                      </p:tavLst>
                                    </p:anim>
                                    <p:anim calcmode="lin" valueType="num">
                                      <p:cBhvr>
                                        <p:cTn id="29" dur="1000" fill="hold"/>
                                        <p:tgtEl>
                                          <p:spTgt spid="16390"/>
                                        </p:tgtEl>
                                        <p:attrNameLst>
                                          <p:attrName>ppt_h</p:attrName>
                                        </p:attrNameLst>
                                      </p:cBhvr>
                                      <p:tavLst>
                                        <p:tav tm="0">
                                          <p:val>
                                            <p:fltVal val="0"/>
                                          </p:val>
                                        </p:tav>
                                        <p:tav tm="100000">
                                          <p:val>
                                            <p:strVal val="#ppt_h"/>
                                          </p:val>
                                        </p:tav>
                                      </p:tavLst>
                                    </p:anim>
                                    <p:anim calcmode="lin" valueType="num">
                                      <p:cBhvr>
                                        <p:cTn id="30" dur="1000" fill="hold"/>
                                        <p:tgtEl>
                                          <p:spTgt spid="16390"/>
                                        </p:tgtEl>
                                        <p:attrNameLst>
                                          <p:attrName>ppt_x</p:attrName>
                                        </p:attrNameLst>
                                      </p:cBhvr>
                                      <p:tavLst>
                                        <p:tav tm="0" fmla="#ppt_x+(cos(-2*pi*(1-$))*-#ppt_x-sin(-2*pi*(1-$))*(1-#ppt_y))*(1-$)">
                                          <p:val>
                                            <p:fltVal val="0"/>
                                          </p:val>
                                        </p:tav>
                                        <p:tav tm="100000">
                                          <p:val>
                                            <p:fltVal val="1"/>
                                          </p:val>
                                        </p:tav>
                                      </p:tavLst>
                                    </p:anim>
                                    <p:anim calcmode="lin" valueType="num">
                                      <p:cBhvr>
                                        <p:cTn id="31" dur="1000" fill="hold"/>
                                        <p:tgtEl>
                                          <p:spTgt spid="1639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2" fill="hold">
                      <p:stCondLst>
                        <p:cond delay="indefinite"/>
                      </p:stCondLst>
                      <p:childTnLst>
                        <p:par>
                          <p:cTn id="33" fill="hold">
                            <p:stCondLst>
                              <p:cond delay="0"/>
                            </p:stCondLst>
                            <p:childTnLst>
                              <p:par>
                                <p:cTn id="34" presetID="15" presetClass="entr" presetSubtype="0" fill="hold" grpId="0" nodeType="clickEffect">
                                  <p:stCondLst>
                                    <p:cond delay="0"/>
                                  </p:stCondLst>
                                  <p:childTnLst>
                                    <p:set>
                                      <p:cBhvr>
                                        <p:cTn id="35" dur="1" fill="hold">
                                          <p:stCondLst>
                                            <p:cond delay="0"/>
                                          </p:stCondLst>
                                        </p:cTn>
                                        <p:tgtEl>
                                          <p:spTgt spid="16392"/>
                                        </p:tgtEl>
                                        <p:attrNameLst>
                                          <p:attrName>style.visibility</p:attrName>
                                        </p:attrNameLst>
                                      </p:cBhvr>
                                      <p:to>
                                        <p:strVal val="visible"/>
                                      </p:to>
                                    </p:set>
                                    <p:anim calcmode="lin" valueType="num">
                                      <p:cBhvr>
                                        <p:cTn id="36" dur="1000" fill="hold"/>
                                        <p:tgtEl>
                                          <p:spTgt spid="16392"/>
                                        </p:tgtEl>
                                        <p:attrNameLst>
                                          <p:attrName>ppt_w</p:attrName>
                                        </p:attrNameLst>
                                      </p:cBhvr>
                                      <p:tavLst>
                                        <p:tav tm="0">
                                          <p:val>
                                            <p:fltVal val="0"/>
                                          </p:val>
                                        </p:tav>
                                        <p:tav tm="100000">
                                          <p:val>
                                            <p:strVal val="#ppt_w"/>
                                          </p:val>
                                        </p:tav>
                                      </p:tavLst>
                                    </p:anim>
                                    <p:anim calcmode="lin" valueType="num">
                                      <p:cBhvr>
                                        <p:cTn id="37" dur="1000" fill="hold"/>
                                        <p:tgtEl>
                                          <p:spTgt spid="16392"/>
                                        </p:tgtEl>
                                        <p:attrNameLst>
                                          <p:attrName>ppt_h</p:attrName>
                                        </p:attrNameLst>
                                      </p:cBhvr>
                                      <p:tavLst>
                                        <p:tav tm="0">
                                          <p:val>
                                            <p:fltVal val="0"/>
                                          </p:val>
                                        </p:tav>
                                        <p:tav tm="100000">
                                          <p:val>
                                            <p:strVal val="#ppt_h"/>
                                          </p:val>
                                        </p:tav>
                                      </p:tavLst>
                                    </p:anim>
                                    <p:anim calcmode="lin" valueType="num">
                                      <p:cBhvr>
                                        <p:cTn id="38" dur="1000" fill="hold"/>
                                        <p:tgtEl>
                                          <p:spTgt spid="16392"/>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6392"/>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8" fill="hold" grpId="0" nodeType="clickEffect">
                                  <p:stCondLst>
                                    <p:cond delay="0"/>
                                  </p:stCondLst>
                                  <p:childTnLst>
                                    <p:set>
                                      <p:cBhvr>
                                        <p:cTn id="43" dur="1" fill="hold">
                                          <p:stCondLst>
                                            <p:cond delay="0"/>
                                          </p:stCondLst>
                                        </p:cTn>
                                        <p:tgtEl>
                                          <p:spTgt spid="16398"/>
                                        </p:tgtEl>
                                        <p:attrNameLst>
                                          <p:attrName>style.visibility</p:attrName>
                                        </p:attrNameLst>
                                      </p:cBhvr>
                                      <p:to>
                                        <p:strVal val="visible"/>
                                      </p:to>
                                    </p:set>
                                    <p:anim calcmode="lin" valueType="num">
                                      <p:cBhvr additive="base">
                                        <p:cTn id="44" dur="500" fill="hold"/>
                                        <p:tgtEl>
                                          <p:spTgt spid="16398"/>
                                        </p:tgtEl>
                                        <p:attrNameLst>
                                          <p:attrName>ppt_x</p:attrName>
                                        </p:attrNameLst>
                                      </p:cBhvr>
                                      <p:tavLst>
                                        <p:tav tm="0">
                                          <p:val>
                                            <p:strVal val="0-#ppt_w/2"/>
                                          </p:val>
                                        </p:tav>
                                        <p:tav tm="100000">
                                          <p:val>
                                            <p:strVal val="#ppt_x"/>
                                          </p:val>
                                        </p:tav>
                                      </p:tavLst>
                                    </p:anim>
                                    <p:anim calcmode="lin" valueType="num">
                                      <p:cBhvr additive="base">
                                        <p:cTn id="45" dur="500" fill="hold"/>
                                        <p:tgtEl>
                                          <p:spTgt spid="16398"/>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15" presetClass="entr" presetSubtype="0" fill="hold" grpId="0" nodeType="clickEffect">
                                  <p:stCondLst>
                                    <p:cond delay="0"/>
                                  </p:stCondLst>
                                  <p:childTnLst>
                                    <p:set>
                                      <p:cBhvr>
                                        <p:cTn id="49" dur="1" fill="hold">
                                          <p:stCondLst>
                                            <p:cond delay="0"/>
                                          </p:stCondLst>
                                        </p:cTn>
                                        <p:tgtEl>
                                          <p:spTgt spid="16394"/>
                                        </p:tgtEl>
                                        <p:attrNameLst>
                                          <p:attrName>style.visibility</p:attrName>
                                        </p:attrNameLst>
                                      </p:cBhvr>
                                      <p:to>
                                        <p:strVal val="visible"/>
                                      </p:to>
                                    </p:set>
                                    <p:anim calcmode="lin" valueType="num">
                                      <p:cBhvr>
                                        <p:cTn id="50" dur="1000" fill="hold"/>
                                        <p:tgtEl>
                                          <p:spTgt spid="16394"/>
                                        </p:tgtEl>
                                        <p:attrNameLst>
                                          <p:attrName>ppt_w</p:attrName>
                                        </p:attrNameLst>
                                      </p:cBhvr>
                                      <p:tavLst>
                                        <p:tav tm="0">
                                          <p:val>
                                            <p:fltVal val="0"/>
                                          </p:val>
                                        </p:tav>
                                        <p:tav tm="100000">
                                          <p:val>
                                            <p:strVal val="#ppt_w"/>
                                          </p:val>
                                        </p:tav>
                                      </p:tavLst>
                                    </p:anim>
                                    <p:anim calcmode="lin" valueType="num">
                                      <p:cBhvr>
                                        <p:cTn id="51" dur="1000" fill="hold"/>
                                        <p:tgtEl>
                                          <p:spTgt spid="16394"/>
                                        </p:tgtEl>
                                        <p:attrNameLst>
                                          <p:attrName>ppt_h</p:attrName>
                                        </p:attrNameLst>
                                      </p:cBhvr>
                                      <p:tavLst>
                                        <p:tav tm="0">
                                          <p:val>
                                            <p:fltVal val="0"/>
                                          </p:val>
                                        </p:tav>
                                        <p:tav tm="100000">
                                          <p:val>
                                            <p:strVal val="#ppt_h"/>
                                          </p:val>
                                        </p:tav>
                                      </p:tavLst>
                                    </p:anim>
                                    <p:anim calcmode="lin" valueType="num">
                                      <p:cBhvr>
                                        <p:cTn id="52" dur="1000" fill="hold"/>
                                        <p:tgtEl>
                                          <p:spTgt spid="16394"/>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639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4" fill="hold">
                      <p:stCondLst>
                        <p:cond delay="indefinite"/>
                      </p:stCondLst>
                      <p:childTnLst>
                        <p:par>
                          <p:cTn id="55" fill="hold">
                            <p:stCondLst>
                              <p:cond delay="0"/>
                            </p:stCondLst>
                            <p:childTnLst>
                              <p:par>
                                <p:cTn id="56" presetID="15" presetClass="entr" presetSubtype="0" fill="hold" grpId="0" nodeType="clickEffect">
                                  <p:stCondLst>
                                    <p:cond delay="0"/>
                                  </p:stCondLst>
                                  <p:childTnLst>
                                    <p:set>
                                      <p:cBhvr>
                                        <p:cTn id="57" dur="1" fill="hold">
                                          <p:stCondLst>
                                            <p:cond delay="0"/>
                                          </p:stCondLst>
                                        </p:cTn>
                                        <p:tgtEl>
                                          <p:spTgt spid="16391"/>
                                        </p:tgtEl>
                                        <p:attrNameLst>
                                          <p:attrName>style.visibility</p:attrName>
                                        </p:attrNameLst>
                                      </p:cBhvr>
                                      <p:to>
                                        <p:strVal val="visible"/>
                                      </p:to>
                                    </p:set>
                                    <p:anim calcmode="lin" valueType="num">
                                      <p:cBhvr>
                                        <p:cTn id="58" dur="1000" fill="hold"/>
                                        <p:tgtEl>
                                          <p:spTgt spid="16391"/>
                                        </p:tgtEl>
                                        <p:attrNameLst>
                                          <p:attrName>ppt_w</p:attrName>
                                        </p:attrNameLst>
                                      </p:cBhvr>
                                      <p:tavLst>
                                        <p:tav tm="0">
                                          <p:val>
                                            <p:fltVal val="0"/>
                                          </p:val>
                                        </p:tav>
                                        <p:tav tm="100000">
                                          <p:val>
                                            <p:strVal val="#ppt_w"/>
                                          </p:val>
                                        </p:tav>
                                      </p:tavLst>
                                    </p:anim>
                                    <p:anim calcmode="lin" valueType="num">
                                      <p:cBhvr>
                                        <p:cTn id="59" dur="1000" fill="hold"/>
                                        <p:tgtEl>
                                          <p:spTgt spid="16391"/>
                                        </p:tgtEl>
                                        <p:attrNameLst>
                                          <p:attrName>ppt_h</p:attrName>
                                        </p:attrNameLst>
                                      </p:cBhvr>
                                      <p:tavLst>
                                        <p:tav tm="0">
                                          <p:val>
                                            <p:fltVal val="0"/>
                                          </p:val>
                                        </p:tav>
                                        <p:tav tm="100000">
                                          <p:val>
                                            <p:strVal val="#ppt_h"/>
                                          </p:val>
                                        </p:tav>
                                      </p:tavLst>
                                    </p:anim>
                                    <p:anim calcmode="lin" valueType="num">
                                      <p:cBhvr>
                                        <p:cTn id="60" dur="1000" fill="hold"/>
                                        <p:tgtEl>
                                          <p:spTgt spid="16391"/>
                                        </p:tgtEl>
                                        <p:attrNameLst>
                                          <p:attrName>ppt_x</p:attrName>
                                        </p:attrNameLst>
                                      </p:cBhvr>
                                      <p:tavLst>
                                        <p:tav tm="0" fmla="#ppt_x+(cos(-2*pi*(1-$))*-#ppt_x-sin(-2*pi*(1-$))*(1-#ppt_y))*(1-$)">
                                          <p:val>
                                            <p:fltVal val="0"/>
                                          </p:val>
                                        </p:tav>
                                        <p:tav tm="100000">
                                          <p:val>
                                            <p:fltVal val="1"/>
                                          </p:val>
                                        </p:tav>
                                      </p:tavLst>
                                    </p:anim>
                                    <p:anim calcmode="lin" valueType="num">
                                      <p:cBhvr>
                                        <p:cTn id="61" dur="1000" fill="hold"/>
                                        <p:tgtEl>
                                          <p:spTgt spid="1639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2" fill="hold">
                      <p:stCondLst>
                        <p:cond delay="indefinite"/>
                      </p:stCondLst>
                      <p:childTnLst>
                        <p:par>
                          <p:cTn id="63" fill="hold">
                            <p:stCondLst>
                              <p:cond delay="0"/>
                            </p:stCondLst>
                            <p:childTnLst>
                              <p:par>
                                <p:cTn id="64" presetID="15" presetClass="entr" presetSubtype="0" fill="hold" grpId="0" nodeType="clickEffect">
                                  <p:stCondLst>
                                    <p:cond delay="0"/>
                                  </p:stCondLst>
                                  <p:childTnLst>
                                    <p:set>
                                      <p:cBhvr>
                                        <p:cTn id="65" dur="1" fill="hold">
                                          <p:stCondLst>
                                            <p:cond delay="0"/>
                                          </p:stCondLst>
                                        </p:cTn>
                                        <p:tgtEl>
                                          <p:spTgt spid="16393"/>
                                        </p:tgtEl>
                                        <p:attrNameLst>
                                          <p:attrName>style.visibility</p:attrName>
                                        </p:attrNameLst>
                                      </p:cBhvr>
                                      <p:to>
                                        <p:strVal val="visible"/>
                                      </p:to>
                                    </p:set>
                                    <p:anim calcmode="lin" valueType="num">
                                      <p:cBhvr>
                                        <p:cTn id="66" dur="1000" fill="hold"/>
                                        <p:tgtEl>
                                          <p:spTgt spid="16393"/>
                                        </p:tgtEl>
                                        <p:attrNameLst>
                                          <p:attrName>ppt_w</p:attrName>
                                        </p:attrNameLst>
                                      </p:cBhvr>
                                      <p:tavLst>
                                        <p:tav tm="0">
                                          <p:val>
                                            <p:fltVal val="0"/>
                                          </p:val>
                                        </p:tav>
                                        <p:tav tm="100000">
                                          <p:val>
                                            <p:strVal val="#ppt_w"/>
                                          </p:val>
                                        </p:tav>
                                      </p:tavLst>
                                    </p:anim>
                                    <p:anim calcmode="lin" valueType="num">
                                      <p:cBhvr>
                                        <p:cTn id="67" dur="1000" fill="hold"/>
                                        <p:tgtEl>
                                          <p:spTgt spid="16393"/>
                                        </p:tgtEl>
                                        <p:attrNameLst>
                                          <p:attrName>ppt_h</p:attrName>
                                        </p:attrNameLst>
                                      </p:cBhvr>
                                      <p:tavLst>
                                        <p:tav tm="0">
                                          <p:val>
                                            <p:fltVal val="0"/>
                                          </p:val>
                                        </p:tav>
                                        <p:tav tm="100000">
                                          <p:val>
                                            <p:strVal val="#ppt_h"/>
                                          </p:val>
                                        </p:tav>
                                      </p:tavLst>
                                    </p:anim>
                                    <p:anim calcmode="lin" valueType="num">
                                      <p:cBhvr>
                                        <p:cTn id="68" dur="1000" fill="hold"/>
                                        <p:tgtEl>
                                          <p:spTgt spid="1639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16393"/>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70" fill="hold">
                      <p:stCondLst>
                        <p:cond delay="indefinite"/>
                      </p:stCondLst>
                      <p:childTnLst>
                        <p:par>
                          <p:cTn id="71" fill="hold">
                            <p:stCondLst>
                              <p:cond delay="0"/>
                            </p:stCondLst>
                            <p:childTnLst>
                              <p:par>
                                <p:cTn id="72" presetID="2" presetClass="entr" presetSubtype="8" fill="hold" grpId="0" nodeType="clickEffect">
                                  <p:stCondLst>
                                    <p:cond delay="0"/>
                                  </p:stCondLst>
                                  <p:childTnLst>
                                    <p:set>
                                      <p:cBhvr>
                                        <p:cTn id="73" dur="1" fill="hold">
                                          <p:stCondLst>
                                            <p:cond delay="0"/>
                                          </p:stCondLst>
                                        </p:cTn>
                                        <p:tgtEl>
                                          <p:spTgt spid="16399"/>
                                        </p:tgtEl>
                                        <p:attrNameLst>
                                          <p:attrName>style.visibility</p:attrName>
                                        </p:attrNameLst>
                                      </p:cBhvr>
                                      <p:to>
                                        <p:strVal val="visible"/>
                                      </p:to>
                                    </p:set>
                                    <p:anim calcmode="lin" valueType="num">
                                      <p:cBhvr additive="base">
                                        <p:cTn id="74" dur="500" fill="hold"/>
                                        <p:tgtEl>
                                          <p:spTgt spid="16399"/>
                                        </p:tgtEl>
                                        <p:attrNameLst>
                                          <p:attrName>ppt_x</p:attrName>
                                        </p:attrNameLst>
                                      </p:cBhvr>
                                      <p:tavLst>
                                        <p:tav tm="0">
                                          <p:val>
                                            <p:strVal val="0-#ppt_w/2"/>
                                          </p:val>
                                        </p:tav>
                                        <p:tav tm="100000">
                                          <p:val>
                                            <p:strVal val="#ppt_x"/>
                                          </p:val>
                                        </p:tav>
                                      </p:tavLst>
                                    </p:anim>
                                    <p:anim calcmode="lin" valueType="num">
                                      <p:cBhvr additive="base">
                                        <p:cTn id="75" dur="500" fill="hold"/>
                                        <p:tgtEl>
                                          <p:spTgt spid="16399"/>
                                        </p:tgtEl>
                                        <p:attrNameLst>
                                          <p:attrName>ppt_y</p:attrName>
                                        </p:attrNameLst>
                                      </p:cBhvr>
                                      <p:tavLst>
                                        <p:tav tm="0">
                                          <p:val>
                                            <p:strVal val="#ppt_y"/>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5" presetClass="entr" presetSubtype="0" fill="hold" grpId="0" nodeType="clickEffect">
                                  <p:stCondLst>
                                    <p:cond delay="0"/>
                                  </p:stCondLst>
                                  <p:childTnLst>
                                    <p:set>
                                      <p:cBhvr>
                                        <p:cTn id="79" dur="1" fill="hold">
                                          <p:stCondLst>
                                            <p:cond delay="0"/>
                                          </p:stCondLst>
                                        </p:cTn>
                                        <p:tgtEl>
                                          <p:spTgt spid="16395"/>
                                        </p:tgtEl>
                                        <p:attrNameLst>
                                          <p:attrName>style.visibility</p:attrName>
                                        </p:attrNameLst>
                                      </p:cBhvr>
                                      <p:to>
                                        <p:strVal val="visible"/>
                                      </p:to>
                                    </p:set>
                                    <p:anim calcmode="lin" valueType="num">
                                      <p:cBhvr>
                                        <p:cTn id="80" dur="1000" fill="hold"/>
                                        <p:tgtEl>
                                          <p:spTgt spid="16395"/>
                                        </p:tgtEl>
                                        <p:attrNameLst>
                                          <p:attrName>ppt_w</p:attrName>
                                        </p:attrNameLst>
                                      </p:cBhvr>
                                      <p:tavLst>
                                        <p:tav tm="0">
                                          <p:val>
                                            <p:fltVal val="0"/>
                                          </p:val>
                                        </p:tav>
                                        <p:tav tm="100000">
                                          <p:val>
                                            <p:strVal val="#ppt_w"/>
                                          </p:val>
                                        </p:tav>
                                      </p:tavLst>
                                    </p:anim>
                                    <p:anim calcmode="lin" valueType="num">
                                      <p:cBhvr>
                                        <p:cTn id="81" dur="1000" fill="hold"/>
                                        <p:tgtEl>
                                          <p:spTgt spid="16395"/>
                                        </p:tgtEl>
                                        <p:attrNameLst>
                                          <p:attrName>ppt_h</p:attrName>
                                        </p:attrNameLst>
                                      </p:cBhvr>
                                      <p:tavLst>
                                        <p:tav tm="0">
                                          <p:val>
                                            <p:fltVal val="0"/>
                                          </p:val>
                                        </p:tav>
                                        <p:tav tm="100000">
                                          <p:val>
                                            <p:strVal val="#ppt_h"/>
                                          </p:val>
                                        </p:tav>
                                      </p:tavLst>
                                    </p:anim>
                                    <p:anim calcmode="lin" valueType="num">
                                      <p:cBhvr>
                                        <p:cTn id="82" dur="1000" fill="hold"/>
                                        <p:tgtEl>
                                          <p:spTgt spid="16395"/>
                                        </p:tgtEl>
                                        <p:attrNameLst>
                                          <p:attrName>ppt_x</p:attrName>
                                        </p:attrNameLst>
                                      </p:cBhvr>
                                      <p:tavLst>
                                        <p:tav tm="0" fmla="#ppt_x+(cos(-2*pi*(1-$))*-#ppt_x-sin(-2*pi*(1-$))*(1-#ppt_y))*(1-$)">
                                          <p:val>
                                            <p:fltVal val="0"/>
                                          </p:val>
                                        </p:tav>
                                        <p:tav tm="100000">
                                          <p:val>
                                            <p:fltVal val="1"/>
                                          </p:val>
                                        </p:tav>
                                      </p:tavLst>
                                    </p:anim>
                                    <p:anim calcmode="lin" valueType="num">
                                      <p:cBhvr>
                                        <p:cTn id="83" dur="1000" fill="hold"/>
                                        <p:tgtEl>
                                          <p:spTgt spid="1639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84" fill="hold">
                      <p:stCondLst>
                        <p:cond delay="indefinite"/>
                      </p:stCondLst>
                      <p:childTnLst>
                        <p:par>
                          <p:cTn id="85" fill="hold">
                            <p:stCondLst>
                              <p:cond delay="0"/>
                            </p:stCondLst>
                            <p:childTnLst>
                              <p:par>
                                <p:cTn id="86" presetID="15" presetClass="entr" presetSubtype="0" fill="hold" grpId="0" nodeType="clickEffect">
                                  <p:stCondLst>
                                    <p:cond delay="0"/>
                                  </p:stCondLst>
                                  <p:childTnLst>
                                    <p:set>
                                      <p:cBhvr>
                                        <p:cTn id="87" dur="1" fill="hold">
                                          <p:stCondLst>
                                            <p:cond delay="0"/>
                                          </p:stCondLst>
                                        </p:cTn>
                                        <p:tgtEl>
                                          <p:spTgt spid="16387"/>
                                        </p:tgtEl>
                                        <p:attrNameLst>
                                          <p:attrName>style.visibility</p:attrName>
                                        </p:attrNameLst>
                                      </p:cBhvr>
                                      <p:to>
                                        <p:strVal val="visible"/>
                                      </p:to>
                                    </p:set>
                                    <p:anim calcmode="lin" valueType="num">
                                      <p:cBhvr>
                                        <p:cTn id="88" dur="1000" fill="hold"/>
                                        <p:tgtEl>
                                          <p:spTgt spid="16387"/>
                                        </p:tgtEl>
                                        <p:attrNameLst>
                                          <p:attrName>ppt_w</p:attrName>
                                        </p:attrNameLst>
                                      </p:cBhvr>
                                      <p:tavLst>
                                        <p:tav tm="0">
                                          <p:val>
                                            <p:fltVal val="0"/>
                                          </p:val>
                                        </p:tav>
                                        <p:tav tm="100000">
                                          <p:val>
                                            <p:strVal val="#ppt_w"/>
                                          </p:val>
                                        </p:tav>
                                      </p:tavLst>
                                    </p:anim>
                                    <p:anim calcmode="lin" valueType="num">
                                      <p:cBhvr>
                                        <p:cTn id="89" dur="1000" fill="hold"/>
                                        <p:tgtEl>
                                          <p:spTgt spid="16387"/>
                                        </p:tgtEl>
                                        <p:attrNameLst>
                                          <p:attrName>ppt_h</p:attrName>
                                        </p:attrNameLst>
                                      </p:cBhvr>
                                      <p:tavLst>
                                        <p:tav tm="0">
                                          <p:val>
                                            <p:fltVal val="0"/>
                                          </p:val>
                                        </p:tav>
                                        <p:tav tm="100000">
                                          <p:val>
                                            <p:strVal val="#ppt_h"/>
                                          </p:val>
                                        </p:tav>
                                      </p:tavLst>
                                    </p:anim>
                                    <p:anim calcmode="lin" valueType="num">
                                      <p:cBhvr>
                                        <p:cTn id="90" dur="1000" fill="hold"/>
                                        <p:tgtEl>
                                          <p:spTgt spid="16387"/>
                                        </p:tgtEl>
                                        <p:attrNameLst>
                                          <p:attrName>ppt_x</p:attrName>
                                        </p:attrNameLst>
                                      </p:cBhvr>
                                      <p:tavLst>
                                        <p:tav tm="0" fmla="#ppt_x+(cos(-2*pi*(1-$))*-#ppt_x-sin(-2*pi*(1-$))*(1-#ppt_y))*(1-$)">
                                          <p:val>
                                            <p:fltVal val="0"/>
                                          </p:val>
                                        </p:tav>
                                        <p:tav tm="100000">
                                          <p:val>
                                            <p:fltVal val="1"/>
                                          </p:val>
                                        </p:tav>
                                      </p:tavLst>
                                    </p:anim>
                                    <p:anim calcmode="lin" valueType="num">
                                      <p:cBhvr>
                                        <p:cTn id="91" dur="1000" fill="hold"/>
                                        <p:tgtEl>
                                          <p:spTgt spid="1638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animBg="1"/>
      <p:bldP spid="16390" grpId="0" autoUpdateAnimBg="0"/>
      <p:bldP spid="16391" grpId="0" autoUpdateAnimBg="0"/>
      <p:bldP spid="16392" grpId="0" autoUpdateAnimBg="0"/>
      <p:bldP spid="16393" grpId="0" autoUpdateAnimBg="0"/>
      <p:bldP spid="16394" grpId="0" autoUpdateAnimBg="0"/>
      <p:bldP spid="16395" grpId="0" autoUpdateAnimBg="0"/>
      <p:bldP spid="16398" grpId="0" autoUpdateAnimBg="0"/>
      <p:bldP spid="16399" grpId="0" autoUpdateAnimBg="0"/>
      <p:bldP spid="16404" grpId="0" autoUpdateAnimBg="0"/>
      <p:bldP spid="16405" grpId="0" autoUpdateAnimBg="0"/>
      <p:bldP spid="16406" grpId="0" autoUpdateAnimBg="0"/>
      <p:bldP spid="16407" grpId="0"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clock.tiff"/>
          <p:cNvPicPr>
            <a:picLocks noGrp="1" noChangeAspect="1"/>
          </p:cNvPicPr>
          <p:nvPr>
            <p:ph idx="1"/>
          </p:nvPr>
        </p:nvPicPr>
        <p:blipFill>
          <a:blip r:embed="rId2"/>
          <a:srcRect l="-19174" r="-19174"/>
          <a:stretch>
            <a:fillRect/>
          </a:stretch>
        </p:blipFill>
        <p:spPr>
          <a:xfrm>
            <a:off x="609600" y="1219200"/>
            <a:ext cx="7467600" cy="4873752"/>
          </a:xfrm>
        </p:spPr>
      </p:pic>
      <p:sp>
        <p:nvSpPr>
          <p:cNvPr id="2" name="Title 1"/>
          <p:cNvSpPr>
            <a:spLocks noGrp="1"/>
          </p:cNvSpPr>
          <p:nvPr>
            <p:ph type="title"/>
          </p:nvPr>
        </p:nvSpPr>
        <p:spPr>
          <a:xfrm>
            <a:off x="609600" y="0"/>
            <a:ext cx="7467600" cy="838200"/>
          </a:xfrm>
        </p:spPr>
        <p:txBody>
          <a:bodyPr>
            <a:normAutofit fontScale="90000"/>
          </a:bodyPr>
          <a:lstStyle/>
          <a:p>
            <a:pPr algn="ctr"/>
            <a:r>
              <a:rPr lang="en-US" sz="5000" b="1" dirty="0" smtClean="0"/>
              <a:t>L’HORLOGE: </a:t>
            </a:r>
            <a:r>
              <a:rPr lang="en-US" sz="5000" b="1" dirty="0" err="1" smtClean="0"/>
              <a:t>L’heure</a:t>
            </a:r>
            <a:endParaRPr lang="en-US" sz="5000" b="1" dirty="0"/>
          </a:p>
        </p:txBody>
      </p:sp>
      <p:sp>
        <p:nvSpPr>
          <p:cNvPr id="5" name="TextBox 4"/>
          <p:cNvSpPr txBox="1"/>
          <p:nvPr/>
        </p:nvSpPr>
        <p:spPr>
          <a:xfrm>
            <a:off x="5715000" y="1550313"/>
            <a:ext cx="2590800" cy="430887"/>
          </a:xfrm>
          <a:prstGeom prst="rect">
            <a:avLst/>
          </a:prstGeom>
          <a:noFill/>
        </p:spPr>
        <p:txBody>
          <a:bodyPr wrap="square" rtlCol="0">
            <a:spAutoFit/>
          </a:bodyPr>
          <a:lstStyle/>
          <a:p>
            <a:r>
              <a:rPr lang="en-US" sz="2200" b="1" dirty="0" smtClean="0">
                <a:solidFill>
                  <a:srgbClr val="0000FF"/>
                </a:solidFill>
              </a:rPr>
              <a:t>Il </a:t>
            </a:r>
            <a:r>
              <a:rPr lang="en-US" sz="2200" b="1" dirty="0" err="1" smtClean="0">
                <a:solidFill>
                  <a:srgbClr val="0000FF"/>
                </a:solidFill>
              </a:rPr>
              <a:t>est</a:t>
            </a:r>
            <a:r>
              <a:rPr lang="en-US" sz="2200" b="1" dirty="0" smtClean="0">
                <a:solidFill>
                  <a:srgbClr val="0000FF"/>
                </a:solidFill>
              </a:rPr>
              <a:t> </a:t>
            </a:r>
            <a:r>
              <a:rPr lang="en-US" sz="2200" b="1" dirty="0" err="1" smtClean="0">
                <a:solidFill>
                  <a:srgbClr val="0000FF"/>
                </a:solidFill>
              </a:rPr>
              <a:t>une</a:t>
            </a:r>
            <a:r>
              <a:rPr lang="en-US" sz="2200" b="1" dirty="0" smtClean="0">
                <a:solidFill>
                  <a:srgbClr val="0000FF"/>
                </a:solidFill>
              </a:rPr>
              <a:t> </a:t>
            </a:r>
            <a:r>
              <a:rPr lang="fr-FR" sz="2200" b="1" dirty="0" smtClean="0">
                <a:solidFill>
                  <a:srgbClr val="0000FF"/>
                </a:solidFill>
              </a:rPr>
              <a:t>heure. </a:t>
            </a:r>
            <a:r>
              <a:rPr lang="en-US" sz="2200" b="1" dirty="0" smtClean="0">
                <a:solidFill>
                  <a:srgbClr val="0000FF"/>
                </a:solidFill>
              </a:rPr>
              <a:t>**</a:t>
            </a:r>
            <a:endParaRPr lang="en-US" sz="2200" b="1" dirty="0">
              <a:solidFill>
                <a:srgbClr val="0000FF"/>
              </a:solidFill>
            </a:endParaRPr>
          </a:p>
        </p:txBody>
      </p:sp>
      <p:sp>
        <p:nvSpPr>
          <p:cNvPr id="6" name="TextBox 5"/>
          <p:cNvSpPr txBox="1"/>
          <p:nvPr/>
        </p:nvSpPr>
        <p:spPr>
          <a:xfrm>
            <a:off x="6283036" y="2325469"/>
            <a:ext cx="2590800" cy="430887"/>
          </a:xfrm>
          <a:prstGeom prst="rect">
            <a:avLst/>
          </a:prstGeom>
          <a:noFill/>
        </p:spPr>
        <p:txBody>
          <a:bodyPr wrap="square" rtlCol="0">
            <a:spAutoFit/>
          </a:bodyPr>
          <a:lstStyle/>
          <a:p>
            <a:r>
              <a:rPr lang="en-US" sz="2200" b="1" dirty="0" smtClean="0">
                <a:solidFill>
                  <a:srgbClr val="E75C01"/>
                </a:solidFill>
              </a:rPr>
              <a:t>Il </a:t>
            </a:r>
            <a:r>
              <a:rPr lang="en-US" sz="2200" b="1" dirty="0" err="1" smtClean="0">
                <a:solidFill>
                  <a:srgbClr val="E75C01"/>
                </a:solidFill>
              </a:rPr>
              <a:t>est</a:t>
            </a:r>
            <a:r>
              <a:rPr lang="en-US" sz="2200" b="1" dirty="0" smtClean="0">
                <a:solidFill>
                  <a:srgbClr val="E75C01"/>
                </a:solidFill>
              </a:rPr>
              <a:t> </a:t>
            </a:r>
            <a:r>
              <a:rPr lang="en-US" sz="2200" b="1" dirty="0" err="1" smtClean="0">
                <a:solidFill>
                  <a:srgbClr val="E75C01"/>
                </a:solidFill>
              </a:rPr>
              <a:t>deux</a:t>
            </a:r>
            <a:r>
              <a:rPr lang="en-US" sz="2200" b="1" dirty="0" smtClean="0">
                <a:solidFill>
                  <a:srgbClr val="E75C01"/>
                </a:solidFill>
              </a:rPr>
              <a:t> </a:t>
            </a:r>
            <a:r>
              <a:rPr lang="fr-FR" sz="2200" b="1" dirty="0" smtClean="0">
                <a:solidFill>
                  <a:srgbClr val="E75C01"/>
                </a:solidFill>
              </a:rPr>
              <a:t>heures.</a:t>
            </a:r>
            <a:endParaRPr lang="en-US" sz="2200" b="1" dirty="0">
              <a:solidFill>
                <a:srgbClr val="E75C01"/>
              </a:solidFill>
            </a:endParaRPr>
          </a:p>
        </p:txBody>
      </p:sp>
      <p:sp>
        <p:nvSpPr>
          <p:cNvPr id="7" name="TextBox 6"/>
          <p:cNvSpPr txBox="1"/>
          <p:nvPr/>
        </p:nvSpPr>
        <p:spPr>
          <a:xfrm>
            <a:off x="6629400" y="3379113"/>
            <a:ext cx="2590800" cy="430887"/>
          </a:xfrm>
          <a:prstGeom prst="rect">
            <a:avLst/>
          </a:prstGeom>
          <a:noFill/>
        </p:spPr>
        <p:txBody>
          <a:bodyPr wrap="square" rtlCol="0">
            <a:spAutoFit/>
          </a:bodyPr>
          <a:lstStyle/>
          <a:p>
            <a:r>
              <a:rPr lang="en-US" sz="2200" b="1" dirty="0" smtClean="0">
                <a:solidFill>
                  <a:srgbClr val="E75C01"/>
                </a:solidFill>
              </a:rPr>
              <a:t>Il </a:t>
            </a:r>
            <a:r>
              <a:rPr lang="en-US" sz="2200" b="1" dirty="0" err="1" smtClean="0">
                <a:solidFill>
                  <a:srgbClr val="E75C01"/>
                </a:solidFill>
              </a:rPr>
              <a:t>est</a:t>
            </a:r>
            <a:r>
              <a:rPr lang="en-US" sz="2200" b="1" dirty="0" smtClean="0">
                <a:solidFill>
                  <a:srgbClr val="E75C01"/>
                </a:solidFill>
              </a:rPr>
              <a:t> </a:t>
            </a:r>
            <a:r>
              <a:rPr lang="en-US" sz="2200" b="1" dirty="0" err="1" smtClean="0">
                <a:solidFill>
                  <a:srgbClr val="E75C01"/>
                </a:solidFill>
              </a:rPr>
              <a:t>trois</a:t>
            </a:r>
            <a:r>
              <a:rPr lang="en-US" sz="2200" b="1" dirty="0" smtClean="0">
                <a:solidFill>
                  <a:srgbClr val="E75C01"/>
                </a:solidFill>
              </a:rPr>
              <a:t> </a:t>
            </a:r>
            <a:r>
              <a:rPr lang="fr-FR" sz="2200" b="1" dirty="0" smtClean="0">
                <a:solidFill>
                  <a:srgbClr val="E75C01"/>
                </a:solidFill>
              </a:rPr>
              <a:t>heures.</a:t>
            </a:r>
            <a:endParaRPr lang="en-US" sz="2200" b="1" dirty="0">
              <a:solidFill>
                <a:srgbClr val="E75C01"/>
              </a:solidFill>
            </a:endParaRPr>
          </a:p>
        </p:txBody>
      </p:sp>
      <p:sp>
        <p:nvSpPr>
          <p:cNvPr id="8" name="TextBox 7"/>
          <p:cNvSpPr txBox="1"/>
          <p:nvPr/>
        </p:nvSpPr>
        <p:spPr>
          <a:xfrm>
            <a:off x="6283036" y="4648200"/>
            <a:ext cx="2860964" cy="430887"/>
          </a:xfrm>
          <a:prstGeom prst="rect">
            <a:avLst/>
          </a:prstGeom>
          <a:noFill/>
        </p:spPr>
        <p:txBody>
          <a:bodyPr wrap="square" rtlCol="0">
            <a:spAutoFit/>
          </a:bodyPr>
          <a:lstStyle/>
          <a:p>
            <a:r>
              <a:rPr lang="en-US" sz="2200" b="1" dirty="0" smtClean="0">
                <a:solidFill>
                  <a:srgbClr val="E75C01"/>
                </a:solidFill>
              </a:rPr>
              <a:t>Il </a:t>
            </a:r>
            <a:r>
              <a:rPr lang="en-US" sz="2200" b="1" dirty="0" err="1" smtClean="0">
                <a:solidFill>
                  <a:srgbClr val="E75C01"/>
                </a:solidFill>
              </a:rPr>
              <a:t>est</a:t>
            </a:r>
            <a:r>
              <a:rPr lang="en-US" sz="2200" b="1" dirty="0" smtClean="0">
                <a:solidFill>
                  <a:srgbClr val="E75C01"/>
                </a:solidFill>
              </a:rPr>
              <a:t> </a:t>
            </a:r>
            <a:r>
              <a:rPr lang="en-US" sz="2200" b="1" dirty="0" err="1" smtClean="0">
                <a:solidFill>
                  <a:srgbClr val="E75C01"/>
                </a:solidFill>
              </a:rPr>
              <a:t>quatre</a:t>
            </a:r>
            <a:r>
              <a:rPr lang="en-US" sz="2200" b="1" dirty="0" smtClean="0">
                <a:solidFill>
                  <a:srgbClr val="E75C01"/>
                </a:solidFill>
              </a:rPr>
              <a:t> </a:t>
            </a:r>
            <a:r>
              <a:rPr lang="fr-FR" sz="2200" b="1" dirty="0" smtClean="0">
                <a:solidFill>
                  <a:srgbClr val="E75C01"/>
                </a:solidFill>
              </a:rPr>
              <a:t>heures.</a:t>
            </a:r>
            <a:endParaRPr lang="en-US" sz="2200" b="1" dirty="0">
              <a:solidFill>
                <a:srgbClr val="E75C01"/>
              </a:solidFill>
            </a:endParaRPr>
          </a:p>
        </p:txBody>
      </p:sp>
      <p:sp>
        <p:nvSpPr>
          <p:cNvPr id="9" name="TextBox 8"/>
          <p:cNvSpPr txBox="1"/>
          <p:nvPr/>
        </p:nvSpPr>
        <p:spPr>
          <a:xfrm>
            <a:off x="5715000" y="5486400"/>
            <a:ext cx="2590800" cy="430887"/>
          </a:xfrm>
          <a:prstGeom prst="rect">
            <a:avLst/>
          </a:prstGeom>
          <a:noFill/>
        </p:spPr>
        <p:txBody>
          <a:bodyPr wrap="square" rtlCol="0">
            <a:spAutoFit/>
          </a:bodyPr>
          <a:lstStyle/>
          <a:p>
            <a:r>
              <a:rPr lang="en-US" sz="2200" b="1" dirty="0" smtClean="0">
                <a:solidFill>
                  <a:srgbClr val="E75C01"/>
                </a:solidFill>
              </a:rPr>
              <a:t>Il </a:t>
            </a:r>
            <a:r>
              <a:rPr lang="en-US" sz="2200" b="1" dirty="0" err="1" smtClean="0">
                <a:solidFill>
                  <a:srgbClr val="E75C01"/>
                </a:solidFill>
              </a:rPr>
              <a:t>est</a:t>
            </a:r>
            <a:r>
              <a:rPr lang="en-US" sz="2200" b="1" dirty="0" smtClean="0">
                <a:solidFill>
                  <a:srgbClr val="E75C01"/>
                </a:solidFill>
              </a:rPr>
              <a:t> </a:t>
            </a:r>
            <a:r>
              <a:rPr lang="en-US" sz="2200" b="1" dirty="0" err="1" smtClean="0">
                <a:solidFill>
                  <a:srgbClr val="E75C01"/>
                </a:solidFill>
              </a:rPr>
              <a:t>cinq</a:t>
            </a:r>
            <a:r>
              <a:rPr lang="en-US" sz="2200" b="1" dirty="0" smtClean="0">
                <a:solidFill>
                  <a:srgbClr val="E75C01"/>
                </a:solidFill>
              </a:rPr>
              <a:t> </a:t>
            </a:r>
            <a:r>
              <a:rPr lang="fr-FR" sz="2200" b="1" dirty="0" smtClean="0">
                <a:solidFill>
                  <a:srgbClr val="E75C01"/>
                </a:solidFill>
              </a:rPr>
              <a:t>heures.</a:t>
            </a:r>
            <a:endParaRPr lang="en-US" sz="2200" b="1" dirty="0">
              <a:solidFill>
                <a:srgbClr val="E75C01"/>
              </a:solidFill>
            </a:endParaRPr>
          </a:p>
        </p:txBody>
      </p:sp>
      <p:sp>
        <p:nvSpPr>
          <p:cNvPr id="10" name="TextBox 9"/>
          <p:cNvSpPr txBox="1"/>
          <p:nvPr/>
        </p:nvSpPr>
        <p:spPr>
          <a:xfrm>
            <a:off x="3276600" y="5893713"/>
            <a:ext cx="2590800" cy="430887"/>
          </a:xfrm>
          <a:prstGeom prst="rect">
            <a:avLst/>
          </a:prstGeom>
          <a:noFill/>
        </p:spPr>
        <p:txBody>
          <a:bodyPr wrap="square" rtlCol="0">
            <a:spAutoFit/>
          </a:bodyPr>
          <a:lstStyle/>
          <a:p>
            <a:r>
              <a:rPr lang="en-US" sz="2200" b="1" dirty="0" smtClean="0">
                <a:solidFill>
                  <a:srgbClr val="E75C01"/>
                </a:solidFill>
              </a:rPr>
              <a:t>Il </a:t>
            </a:r>
            <a:r>
              <a:rPr lang="en-US" sz="2200" b="1" dirty="0" err="1" smtClean="0">
                <a:solidFill>
                  <a:srgbClr val="E75C01"/>
                </a:solidFill>
              </a:rPr>
              <a:t>est</a:t>
            </a:r>
            <a:r>
              <a:rPr lang="en-US" sz="2200" b="1" dirty="0" smtClean="0">
                <a:solidFill>
                  <a:srgbClr val="E75C01"/>
                </a:solidFill>
              </a:rPr>
              <a:t> six </a:t>
            </a:r>
            <a:r>
              <a:rPr lang="fr-FR" sz="2200" b="1" dirty="0" smtClean="0">
                <a:solidFill>
                  <a:srgbClr val="E75C01"/>
                </a:solidFill>
              </a:rPr>
              <a:t>heures.</a:t>
            </a:r>
            <a:endParaRPr lang="en-US" sz="2200" b="1" dirty="0">
              <a:solidFill>
                <a:srgbClr val="E75C01"/>
              </a:solidFill>
            </a:endParaRPr>
          </a:p>
        </p:txBody>
      </p:sp>
      <p:sp>
        <p:nvSpPr>
          <p:cNvPr id="11" name="TextBox 10"/>
          <p:cNvSpPr txBox="1"/>
          <p:nvPr/>
        </p:nvSpPr>
        <p:spPr>
          <a:xfrm>
            <a:off x="852055" y="5486400"/>
            <a:ext cx="2590800" cy="430887"/>
          </a:xfrm>
          <a:prstGeom prst="rect">
            <a:avLst/>
          </a:prstGeom>
          <a:noFill/>
        </p:spPr>
        <p:txBody>
          <a:bodyPr wrap="square" rtlCol="0">
            <a:spAutoFit/>
          </a:bodyPr>
          <a:lstStyle/>
          <a:p>
            <a:r>
              <a:rPr lang="en-US" sz="2200" b="1" dirty="0" smtClean="0">
                <a:solidFill>
                  <a:srgbClr val="E75C01"/>
                </a:solidFill>
              </a:rPr>
              <a:t>Il </a:t>
            </a:r>
            <a:r>
              <a:rPr lang="en-US" sz="2200" b="1" dirty="0" err="1" smtClean="0">
                <a:solidFill>
                  <a:srgbClr val="E75C01"/>
                </a:solidFill>
              </a:rPr>
              <a:t>est</a:t>
            </a:r>
            <a:r>
              <a:rPr lang="en-US" sz="2200" b="1" dirty="0" smtClean="0">
                <a:solidFill>
                  <a:srgbClr val="E75C01"/>
                </a:solidFill>
              </a:rPr>
              <a:t> </a:t>
            </a:r>
            <a:r>
              <a:rPr lang="en-US" sz="2200" b="1" dirty="0" err="1" smtClean="0">
                <a:solidFill>
                  <a:srgbClr val="E75C01"/>
                </a:solidFill>
              </a:rPr>
              <a:t>sept</a:t>
            </a:r>
            <a:r>
              <a:rPr lang="en-US" sz="2200" b="1" dirty="0" smtClean="0">
                <a:solidFill>
                  <a:srgbClr val="E75C01"/>
                </a:solidFill>
              </a:rPr>
              <a:t> </a:t>
            </a:r>
            <a:r>
              <a:rPr lang="fr-FR" sz="2200" b="1" dirty="0" smtClean="0">
                <a:solidFill>
                  <a:srgbClr val="E75C01"/>
                </a:solidFill>
              </a:rPr>
              <a:t>heures.</a:t>
            </a:r>
            <a:endParaRPr lang="en-US" sz="2200" b="1" dirty="0">
              <a:solidFill>
                <a:srgbClr val="E75C01"/>
              </a:solidFill>
            </a:endParaRPr>
          </a:p>
        </p:txBody>
      </p:sp>
      <p:sp>
        <p:nvSpPr>
          <p:cNvPr id="12" name="TextBox 11"/>
          <p:cNvSpPr txBox="1"/>
          <p:nvPr/>
        </p:nvSpPr>
        <p:spPr>
          <a:xfrm>
            <a:off x="381000" y="4648200"/>
            <a:ext cx="2590800" cy="430887"/>
          </a:xfrm>
          <a:prstGeom prst="rect">
            <a:avLst/>
          </a:prstGeom>
          <a:noFill/>
        </p:spPr>
        <p:txBody>
          <a:bodyPr wrap="square" rtlCol="0">
            <a:spAutoFit/>
          </a:bodyPr>
          <a:lstStyle/>
          <a:p>
            <a:r>
              <a:rPr lang="en-US" sz="2200" b="1" dirty="0" smtClean="0">
                <a:solidFill>
                  <a:srgbClr val="E75C01"/>
                </a:solidFill>
              </a:rPr>
              <a:t>Il </a:t>
            </a:r>
            <a:r>
              <a:rPr lang="en-US" sz="2200" b="1" dirty="0" err="1" smtClean="0">
                <a:solidFill>
                  <a:srgbClr val="E75C01"/>
                </a:solidFill>
              </a:rPr>
              <a:t>est</a:t>
            </a:r>
            <a:r>
              <a:rPr lang="en-US" sz="2200" b="1" dirty="0" smtClean="0">
                <a:solidFill>
                  <a:srgbClr val="E75C01"/>
                </a:solidFill>
              </a:rPr>
              <a:t> </a:t>
            </a:r>
            <a:r>
              <a:rPr lang="en-US" sz="2200" b="1" dirty="0" err="1" smtClean="0">
                <a:solidFill>
                  <a:srgbClr val="E75C01"/>
                </a:solidFill>
              </a:rPr>
              <a:t>huit</a:t>
            </a:r>
            <a:r>
              <a:rPr lang="en-US" sz="2200" b="1" dirty="0" smtClean="0">
                <a:solidFill>
                  <a:srgbClr val="E75C01"/>
                </a:solidFill>
              </a:rPr>
              <a:t> </a:t>
            </a:r>
            <a:r>
              <a:rPr lang="fr-FR" sz="2200" b="1" dirty="0" smtClean="0">
                <a:solidFill>
                  <a:srgbClr val="E75C01"/>
                </a:solidFill>
              </a:rPr>
              <a:t>heures.</a:t>
            </a:r>
            <a:endParaRPr lang="en-US" sz="2200" b="1" dirty="0">
              <a:solidFill>
                <a:srgbClr val="E75C01"/>
              </a:solidFill>
            </a:endParaRPr>
          </a:p>
        </p:txBody>
      </p:sp>
      <p:sp>
        <p:nvSpPr>
          <p:cNvPr id="13" name="TextBox 12"/>
          <p:cNvSpPr txBox="1"/>
          <p:nvPr/>
        </p:nvSpPr>
        <p:spPr>
          <a:xfrm>
            <a:off x="-76200" y="3505200"/>
            <a:ext cx="2590800" cy="430887"/>
          </a:xfrm>
          <a:prstGeom prst="rect">
            <a:avLst/>
          </a:prstGeom>
          <a:noFill/>
        </p:spPr>
        <p:txBody>
          <a:bodyPr wrap="square" rtlCol="0">
            <a:spAutoFit/>
          </a:bodyPr>
          <a:lstStyle/>
          <a:p>
            <a:r>
              <a:rPr lang="en-US" sz="2200" b="1" dirty="0" smtClean="0">
                <a:solidFill>
                  <a:srgbClr val="E75C01"/>
                </a:solidFill>
              </a:rPr>
              <a:t>Il </a:t>
            </a:r>
            <a:r>
              <a:rPr lang="en-US" sz="2200" b="1" dirty="0" err="1" smtClean="0">
                <a:solidFill>
                  <a:srgbClr val="E75C01"/>
                </a:solidFill>
              </a:rPr>
              <a:t>est</a:t>
            </a:r>
            <a:r>
              <a:rPr lang="en-US" sz="2200" b="1" dirty="0" smtClean="0">
                <a:solidFill>
                  <a:srgbClr val="E75C01"/>
                </a:solidFill>
              </a:rPr>
              <a:t> </a:t>
            </a:r>
            <a:r>
              <a:rPr lang="en-US" sz="2200" b="1" dirty="0" err="1" smtClean="0">
                <a:solidFill>
                  <a:srgbClr val="E75C01"/>
                </a:solidFill>
              </a:rPr>
              <a:t>neuf</a:t>
            </a:r>
            <a:r>
              <a:rPr lang="en-US" sz="2200" b="1" dirty="0" smtClean="0">
                <a:solidFill>
                  <a:srgbClr val="E75C01"/>
                </a:solidFill>
              </a:rPr>
              <a:t> </a:t>
            </a:r>
            <a:r>
              <a:rPr lang="fr-FR" sz="2200" b="1" dirty="0" smtClean="0">
                <a:solidFill>
                  <a:srgbClr val="E75C01"/>
                </a:solidFill>
              </a:rPr>
              <a:t>heures.</a:t>
            </a:r>
            <a:endParaRPr lang="en-US" sz="2200" b="1" dirty="0">
              <a:solidFill>
                <a:srgbClr val="E75C01"/>
              </a:solidFill>
            </a:endParaRPr>
          </a:p>
        </p:txBody>
      </p:sp>
      <p:sp>
        <p:nvSpPr>
          <p:cNvPr id="14" name="TextBox 13"/>
          <p:cNvSpPr txBox="1"/>
          <p:nvPr/>
        </p:nvSpPr>
        <p:spPr>
          <a:xfrm>
            <a:off x="152400" y="2209800"/>
            <a:ext cx="2362200" cy="430887"/>
          </a:xfrm>
          <a:prstGeom prst="rect">
            <a:avLst/>
          </a:prstGeom>
          <a:noFill/>
        </p:spPr>
        <p:txBody>
          <a:bodyPr wrap="square" rtlCol="0">
            <a:spAutoFit/>
          </a:bodyPr>
          <a:lstStyle/>
          <a:p>
            <a:r>
              <a:rPr lang="en-US" sz="2200" b="1" dirty="0" smtClean="0">
                <a:solidFill>
                  <a:srgbClr val="E75C01"/>
                </a:solidFill>
              </a:rPr>
              <a:t>Il </a:t>
            </a:r>
            <a:r>
              <a:rPr lang="en-US" sz="2200" b="1" dirty="0" err="1" smtClean="0">
                <a:solidFill>
                  <a:srgbClr val="E75C01"/>
                </a:solidFill>
              </a:rPr>
              <a:t>est</a:t>
            </a:r>
            <a:r>
              <a:rPr lang="en-US" sz="2200" b="1" dirty="0" smtClean="0">
                <a:solidFill>
                  <a:srgbClr val="E75C01"/>
                </a:solidFill>
              </a:rPr>
              <a:t> </a:t>
            </a:r>
            <a:r>
              <a:rPr lang="en-US" sz="2200" b="1" dirty="0" err="1" smtClean="0">
                <a:solidFill>
                  <a:srgbClr val="E75C01"/>
                </a:solidFill>
              </a:rPr>
              <a:t>dix</a:t>
            </a:r>
            <a:r>
              <a:rPr lang="en-US" sz="2200" b="1" dirty="0" smtClean="0">
                <a:solidFill>
                  <a:srgbClr val="E75C01"/>
                </a:solidFill>
              </a:rPr>
              <a:t> </a:t>
            </a:r>
            <a:r>
              <a:rPr lang="fr-FR" sz="2200" b="1" dirty="0" smtClean="0">
                <a:solidFill>
                  <a:srgbClr val="E75C01"/>
                </a:solidFill>
              </a:rPr>
              <a:t>heures.</a:t>
            </a:r>
            <a:endParaRPr lang="en-US" sz="2200" b="1" dirty="0">
              <a:solidFill>
                <a:srgbClr val="E75C01"/>
              </a:solidFill>
            </a:endParaRPr>
          </a:p>
        </p:txBody>
      </p:sp>
      <p:sp>
        <p:nvSpPr>
          <p:cNvPr id="15" name="TextBox 14"/>
          <p:cNvSpPr txBox="1"/>
          <p:nvPr/>
        </p:nvSpPr>
        <p:spPr>
          <a:xfrm>
            <a:off x="1219200" y="1295400"/>
            <a:ext cx="2590800" cy="430887"/>
          </a:xfrm>
          <a:prstGeom prst="rect">
            <a:avLst/>
          </a:prstGeom>
          <a:noFill/>
        </p:spPr>
        <p:txBody>
          <a:bodyPr wrap="square" rtlCol="0">
            <a:spAutoFit/>
          </a:bodyPr>
          <a:lstStyle/>
          <a:p>
            <a:r>
              <a:rPr lang="en-US" sz="2200" b="1" dirty="0" smtClean="0">
                <a:solidFill>
                  <a:srgbClr val="E75C01"/>
                </a:solidFill>
              </a:rPr>
              <a:t>Il </a:t>
            </a:r>
            <a:r>
              <a:rPr lang="en-US" sz="2200" b="1" dirty="0" err="1" smtClean="0">
                <a:solidFill>
                  <a:srgbClr val="E75C01"/>
                </a:solidFill>
              </a:rPr>
              <a:t>est</a:t>
            </a:r>
            <a:r>
              <a:rPr lang="en-US" sz="2200" b="1" dirty="0" smtClean="0">
                <a:solidFill>
                  <a:srgbClr val="E75C01"/>
                </a:solidFill>
              </a:rPr>
              <a:t> </a:t>
            </a:r>
            <a:r>
              <a:rPr lang="en-US" sz="2200" b="1" dirty="0" err="1" smtClean="0">
                <a:solidFill>
                  <a:srgbClr val="E75C01"/>
                </a:solidFill>
              </a:rPr>
              <a:t>onze</a:t>
            </a:r>
            <a:r>
              <a:rPr lang="en-US" sz="2200" b="1" dirty="0" smtClean="0">
                <a:solidFill>
                  <a:srgbClr val="E75C01"/>
                </a:solidFill>
              </a:rPr>
              <a:t> </a:t>
            </a:r>
            <a:r>
              <a:rPr lang="fr-FR" sz="2200" b="1" dirty="0" smtClean="0">
                <a:solidFill>
                  <a:srgbClr val="E75C01"/>
                </a:solidFill>
              </a:rPr>
              <a:t>heures.</a:t>
            </a:r>
            <a:endParaRPr lang="en-US" sz="2200" b="1" dirty="0">
              <a:solidFill>
                <a:srgbClr val="E75C01"/>
              </a:solidFill>
            </a:endParaRPr>
          </a:p>
        </p:txBody>
      </p:sp>
      <p:sp>
        <p:nvSpPr>
          <p:cNvPr id="16" name="TextBox 15"/>
          <p:cNvSpPr txBox="1"/>
          <p:nvPr/>
        </p:nvSpPr>
        <p:spPr>
          <a:xfrm>
            <a:off x="3200400" y="838200"/>
            <a:ext cx="2667000" cy="430887"/>
          </a:xfrm>
          <a:prstGeom prst="rect">
            <a:avLst/>
          </a:prstGeom>
          <a:noFill/>
        </p:spPr>
        <p:txBody>
          <a:bodyPr wrap="square" rtlCol="0">
            <a:spAutoFit/>
          </a:bodyPr>
          <a:lstStyle/>
          <a:p>
            <a:r>
              <a:rPr lang="fr-FR" sz="2200" b="1" dirty="0" smtClean="0">
                <a:solidFill>
                  <a:srgbClr val="E75C01"/>
                </a:solidFill>
              </a:rPr>
              <a:t>Il est douze heures.</a:t>
            </a:r>
            <a:endParaRPr lang="fr-FR" sz="2200" b="1" dirty="0">
              <a:solidFill>
                <a:srgbClr val="E75C01"/>
              </a:solidFill>
            </a:endParaRPr>
          </a:p>
        </p:txBody>
      </p:sp>
    </p:spTree>
    <p:extLst>
      <p:ext uri="{BB962C8B-B14F-4D97-AF65-F5344CB8AC3E}">
        <p14:creationId xmlns:p14="http://schemas.microsoft.com/office/powerpoint/2010/main" xmlns="" val="171550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4"/>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5"/>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P spid="10" grpId="0"/>
      <p:bldP spid="11" grpId="0"/>
      <p:bldP spid="12" grpId="0"/>
      <p:bldP spid="13" grpId="0"/>
      <p:bldP spid="14" grpId="0"/>
      <p:bldP spid="15" grpId="0"/>
      <p:bldP spid="1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09600" y="419100"/>
            <a:ext cx="7467600" cy="1143000"/>
          </a:xfrm>
        </p:spPr>
        <p:txBody>
          <a:bodyPr>
            <a:normAutofit/>
          </a:bodyPr>
          <a:lstStyle/>
          <a:p>
            <a:pPr algn="ctr"/>
            <a:r>
              <a:rPr lang="en-US" b="1" dirty="0" smtClean="0">
                <a:solidFill>
                  <a:srgbClr val="E75C01"/>
                </a:solidFill>
              </a:rPr>
              <a:t>EXTRAS</a:t>
            </a:r>
            <a:r>
              <a:rPr lang="en-US" b="1" dirty="0" smtClean="0">
                <a:solidFill>
                  <a:srgbClr val="E75C01"/>
                </a:solidFill>
              </a:rPr>
              <a:t>!</a:t>
            </a:r>
            <a:endParaRPr lang="en-US" b="1" dirty="0">
              <a:solidFill>
                <a:srgbClr val="E75C01"/>
              </a:solidFill>
            </a:endParaRPr>
          </a:p>
        </p:txBody>
      </p:sp>
      <p:sp>
        <p:nvSpPr>
          <p:cNvPr id="4" name="Title 4"/>
          <p:cNvSpPr txBox="1">
            <a:spLocks/>
          </p:cNvSpPr>
          <p:nvPr/>
        </p:nvSpPr>
        <p:spPr>
          <a:xfrm>
            <a:off x="343524" y="2219528"/>
            <a:ext cx="3122951" cy="447738"/>
          </a:xfrm>
          <a:prstGeom prst="rect">
            <a:avLst/>
          </a:prstGeom>
        </p:spPr>
        <p:txBody>
          <a:bodyPr vert="horz" anchor="b">
            <a:normAutofit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2400" b="1" i="0" u="none" strike="noStrike" kern="1200" spc="0" normalizeH="0" baseline="0" noProof="0" dirty="0" smtClean="0">
                <a:ln>
                  <a:noFill/>
                </a:ln>
                <a:solidFill>
                  <a:srgbClr val="E75C01"/>
                </a:solidFill>
                <a:effectLst/>
                <a:uLnTx/>
                <a:uFillTx/>
                <a:latin typeface="+mj-lt"/>
                <a:ea typeface="+mj-ea"/>
                <a:cs typeface="+mj-cs"/>
              </a:rPr>
              <a:t>(in the) morning</a:t>
            </a:r>
            <a:endParaRPr kumimoji="0" lang="en-US" sz="2400" b="1" i="0" u="none" strike="noStrike" kern="1200" spc="0" normalizeH="0" baseline="0" noProof="0" dirty="0">
              <a:ln>
                <a:noFill/>
              </a:ln>
              <a:solidFill>
                <a:srgbClr val="E75C01"/>
              </a:solidFill>
              <a:effectLst/>
              <a:uLnTx/>
              <a:uFillTx/>
              <a:latin typeface="+mj-lt"/>
              <a:ea typeface="+mj-ea"/>
              <a:cs typeface="+mj-cs"/>
            </a:endParaRPr>
          </a:p>
        </p:txBody>
      </p:sp>
      <p:sp>
        <p:nvSpPr>
          <p:cNvPr id="7" name="Title 4"/>
          <p:cNvSpPr txBox="1">
            <a:spLocks/>
          </p:cNvSpPr>
          <p:nvPr/>
        </p:nvSpPr>
        <p:spPr>
          <a:xfrm>
            <a:off x="5179102" y="2388431"/>
            <a:ext cx="2667000" cy="474689"/>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rgbClr val="E75C01"/>
                </a:solidFill>
                <a:latin typeface="+mj-lt"/>
                <a:ea typeface="+mj-ea"/>
                <a:cs typeface="+mj-cs"/>
              </a:rPr>
              <a:t>(in the) afternoon</a:t>
            </a:r>
            <a:endParaRPr kumimoji="0" lang="en-US" sz="2400" b="1" i="0" u="none" strike="noStrike" kern="1200" spc="0" normalizeH="0" baseline="0" noProof="0" dirty="0">
              <a:ln>
                <a:noFill/>
              </a:ln>
              <a:solidFill>
                <a:srgbClr val="E75C01"/>
              </a:solidFill>
              <a:effectLst/>
              <a:uLnTx/>
              <a:uFillTx/>
              <a:latin typeface="+mj-lt"/>
              <a:ea typeface="+mj-ea"/>
              <a:cs typeface="+mj-cs"/>
            </a:endParaRPr>
          </a:p>
        </p:txBody>
      </p:sp>
      <p:sp>
        <p:nvSpPr>
          <p:cNvPr id="8" name="Title 4"/>
          <p:cNvSpPr txBox="1">
            <a:spLocks/>
          </p:cNvSpPr>
          <p:nvPr/>
        </p:nvSpPr>
        <p:spPr>
          <a:xfrm>
            <a:off x="3025514" y="3567658"/>
            <a:ext cx="2153588" cy="734519"/>
          </a:xfrm>
          <a:prstGeom prst="rect">
            <a:avLst/>
          </a:prstGeom>
        </p:spPr>
        <p:txBody>
          <a:bodyPr vert="horz" anchor="b">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rgbClr val="E75C01"/>
                </a:solidFill>
                <a:latin typeface="+mj-lt"/>
                <a:ea typeface="+mj-ea"/>
                <a:cs typeface="+mj-cs"/>
              </a:rPr>
              <a:t>(at) night  / in the evening</a:t>
            </a:r>
            <a:endParaRPr kumimoji="0" lang="en-US" sz="2400" b="1" i="0" u="none" strike="noStrike" kern="1200" spc="0" normalizeH="0" baseline="0" noProof="0" dirty="0">
              <a:ln>
                <a:noFill/>
              </a:ln>
              <a:solidFill>
                <a:srgbClr val="E75C01"/>
              </a:solidFill>
              <a:effectLst/>
              <a:uLnTx/>
              <a:uFillTx/>
              <a:latin typeface="+mj-lt"/>
              <a:ea typeface="+mj-ea"/>
              <a:cs typeface="+mj-cs"/>
            </a:endParaRPr>
          </a:p>
        </p:txBody>
      </p:sp>
      <p:sp>
        <p:nvSpPr>
          <p:cNvPr id="9" name="Title 4"/>
          <p:cNvSpPr txBox="1">
            <a:spLocks/>
          </p:cNvSpPr>
          <p:nvPr/>
        </p:nvSpPr>
        <p:spPr>
          <a:xfrm>
            <a:off x="343524" y="4496916"/>
            <a:ext cx="1993691" cy="912168"/>
          </a:xfrm>
          <a:prstGeom prst="rect">
            <a:avLst/>
          </a:prstGeom>
        </p:spPr>
        <p:txBody>
          <a:bodyPr vert="horz" anchor="b">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noProof="0" dirty="0" smtClean="0">
                <a:solidFill>
                  <a:srgbClr val="E75C01"/>
                </a:solidFill>
                <a:latin typeface="+mj-lt"/>
                <a:ea typeface="+mj-ea"/>
                <a:cs typeface="+mj-cs"/>
              </a:rPr>
              <a:t>Quarter</a:t>
            </a: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noProof="0" dirty="0" smtClean="0">
                <a:solidFill>
                  <a:srgbClr val="E75C01"/>
                </a:solidFill>
                <a:latin typeface="+mj-lt"/>
                <a:ea typeface="+mj-ea"/>
                <a:cs typeface="+mj-cs"/>
              </a:rPr>
              <a:t> (15 </a:t>
            </a:r>
            <a:r>
              <a:rPr lang="en-US" sz="2400" b="1" noProof="0" dirty="0" err="1" smtClean="0">
                <a:solidFill>
                  <a:srgbClr val="E75C01"/>
                </a:solidFill>
                <a:latin typeface="+mj-lt"/>
                <a:ea typeface="+mj-ea"/>
                <a:cs typeface="+mj-cs"/>
              </a:rPr>
              <a:t>mins</a:t>
            </a:r>
            <a:r>
              <a:rPr lang="en-US" sz="2400" b="1" noProof="0" dirty="0" smtClean="0">
                <a:solidFill>
                  <a:srgbClr val="E75C01"/>
                </a:solidFill>
                <a:latin typeface="+mj-lt"/>
                <a:ea typeface="+mj-ea"/>
                <a:cs typeface="+mj-cs"/>
              </a:rPr>
              <a:t>.)</a:t>
            </a:r>
            <a:endParaRPr kumimoji="0" lang="en-US" sz="2400" b="1" i="0" u="none" strike="noStrike" kern="1200" spc="0" normalizeH="0" baseline="0" noProof="0" dirty="0">
              <a:ln>
                <a:noFill/>
              </a:ln>
              <a:solidFill>
                <a:srgbClr val="E75C01"/>
              </a:solidFill>
              <a:effectLst/>
              <a:uLnTx/>
              <a:uFillTx/>
              <a:latin typeface="+mj-lt"/>
              <a:ea typeface="+mj-ea"/>
              <a:cs typeface="+mj-cs"/>
            </a:endParaRPr>
          </a:p>
        </p:txBody>
      </p:sp>
      <p:sp>
        <p:nvSpPr>
          <p:cNvPr id="10" name="Title 4"/>
          <p:cNvSpPr txBox="1">
            <a:spLocks/>
          </p:cNvSpPr>
          <p:nvPr/>
        </p:nvSpPr>
        <p:spPr>
          <a:xfrm>
            <a:off x="5522627" y="4112567"/>
            <a:ext cx="2330970" cy="734875"/>
          </a:xfrm>
          <a:prstGeom prst="rect">
            <a:avLst/>
          </a:prstGeom>
        </p:spPr>
        <p:txBody>
          <a:bodyPr vert="horz" anchor="b">
            <a:normAutofit fontScale="92500" lnSpcReduction="1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rgbClr val="E75C01"/>
                </a:solidFill>
                <a:latin typeface="+mj-lt"/>
                <a:ea typeface="+mj-ea"/>
                <a:cs typeface="+mj-cs"/>
              </a:rPr>
              <a:t>Half</a:t>
            </a:r>
            <a:endParaRPr lang="en-US" sz="2400" b="1" noProof="0" dirty="0" smtClean="0">
              <a:solidFill>
                <a:srgbClr val="E75C01"/>
              </a:solidFill>
              <a:latin typeface="+mj-lt"/>
              <a:ea typeface="+mj-ea"/>
              <a:cs typeface="+mj-cs"/>
            </a:endParaRPr>
          </a:p>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noProof="0" dirty="0" smtClean="0">
                <a:solidFill>
                  <a:srgbClr val="E75C01"/>
                </a:solidFill>
                <a:latin typeface="+mj-lt"/>
                <a:ea typeface="+mj-ea"/>
                <a:cs typeface="+mj-cs"/>
              </a:rPr>
              <a:t> (30 </a:t>
            </a:r>
            <a:r>
              <a:rPr lang="en-US" sz="2400" b="1" noProof="0" dirty="0" err="1" smtClean="0">
                <a:solidFill>
                  <a:srgbClr val="E75C01"/>
                </a:solidFill>
                <a:latin typeface="+mj-lt"/>
                <a:ea typeface="+mj-ea"/>
                <a:cs typeface="+mj-cs"/>
              </a:rPr>
              <a:t>mins</a:t>
            </a:r>
            <a:r>
              <a:rPr lang="en-US" sz="2400" b="1" noProof="0" dirty="0" smtClean="0">
                <a:solidFill>
                  <a:srgbClr val="E75C01"/>
                </a:solidFill>
                <a:latin typeface="+mj-lt"/>
                <a:ea typeface="+mj-ea"/>
                <a:cs typeface="+mj-cs"/>
              </a:rPr>
              <a:t>.)</a:t>
            </a:r>
            <a:endParaRPr kumimoji="0" lang="en-US" sz="2400" b="1" i="0" u="none" strike="noStrike" kern="1200" spc="0" normalizeH="0" baseline="0" noProof="0" dirty="0">
              <a:ln>
                <a:noFill/>
              </a:ln>
              <a:solidFill>
                <a:srgbClr val="E75C01"/>
              </a:solidFill>
              <a:effectLst/>
              <a:uLnTx/>
              <a:uFillTx/>
              <a:latin typeface="+mj-lt"/>
              <a:ea typeface="+mj-ea"/>
              <a:cs typeface="+mj-cs"/>
            </a:endParaRPr>
          </a:p>
        </p:txBody>
      </p:sp>
      <p:sp>
        <p:nvSpPr>
          <p:cNvPr id="11" name="Title 4"/>
          <p:cNvSpPr txBox="1">
            <a:spLocks/>
          </p:cNvSpPr>
          <p:nvPr/>
        </p:nvSpPr>
        <p:spPr>
          <a:xfrm>
            <a:off x="2293494" y="5906656"/>
            <a:ext cx="2345962" cy="369757"/>
          </a:xfrm>
          <a:prstGeom prst="rect">
            <a:avLst/>
          </a:prstGeom>
        </p:spPr>
        <p:txBody>
          <a:bodyPr vert="horz" anchor="b">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rgbClr val="E75C01"/>
                </a:solidFill>
                <a:latin typeface="+mj-lt"/>
                <a:ea typeface="+mj-ea"/>
                <a:cs typeface="+mj-cs"/>
              </a:rPr>
              <a:t>It’s noon.</a:t>
            </a:r>
            <a:endParaRPr kumimoji="0" lang="en-US" sz="2400" b="1" i="0" u="none" strike="noStrike" kern="1200" spc="0" normalizeH="0" baseline="0" noProof="0" dirty="0">
              <a:ln>
                <a:noFill/>
              </a:ln>
              <a:solidFill>
                <a:srgbClr val="E75C01"/>
              </a:solidFill>
              <a:effectLst/>
              <a:uLnTx/>
              <a:uFillTx/>
              <a:latin typeface="+mj-lt"/>
              <a:ea typeface="+mj-ea"/>
              <a:cs typeface="+mj-cs"/>
            </a:endParaRPr>
          </a:p>
        </p:txBody>
      </p:sp>
      <p:sp>
        <p:nvSpPr>
          <p:cNvPr id="12" name="Title 4"/>
          <p:cNvSpPr txBox="1">
            <a:spLocks/>
          </p:cNvSpPr>
          <p:nvPr/>
        </p:nvSpPr>
        <p:spPr>
          <a:xfrm>
            <a:off x="6205303" y="5906656"/>
            <a:ext cx="2728836" cy="369757"/>
          </a:xfrm>
          <a:prstGeom prst="rect">
            <a:avLst/>
          </a:prstGeom>
        </p:spPr>
        <p:txBody>
          <a:bodyPr vert="horz" anchor="b">
            <a:normAutofit fontScale="925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2400" b="1" dirty="0" smtClean="0">
                <a:solidFill>
                  <a:srgbClr val="E75C01"/>
                </a:solidFill>
                <a:latin typeface="+mj-lt"/>
                <a:ea typeface="+mj-ea"/>
                <a:cs typeface="+mj-cs"/>
              </a:rPr>
              <a:t>It’s midnight.</a:t>
            </a:r>
            <a:endParaRPr kumimoji="0" lang="en-US" sz="2400" b="1" i="0" u="none" strike="noStrike" kern="1200" spc="0" normalizeH="0" baseline="0" noProof="0" dirty="0">
              <a:ln>
                <a:noFill/>
              </a:ln>
              <a:solidFill>
                <a:srgbClr val="E75C01"/>
              </a:solidFill>
              <a:effectLst/>
              <a:uLnTx/>
              <a:uFillTx/>
              <a:latin typeface="+mj-lt"/>
              <a:ea typeface="+mj-ea"/>
              <a:cs typeface="+mj-cs"/>
            </a:endParaRPr>
          </a:p>
        </p:txBody>
      </p:sp>
      <p:sp>
        <p:nvSpPr>
          <p:cNvPr id="13" name="TextBox 12"/>
          <p:cNvSpPr txBox="1"/>
          <p:nvPr/>
        </p:nvSpPr>
        <p:spPr>
          <a:xfrm>
            <a:off x="784485" y="1748135"/>
            <a:ext cx="2241030" cy="461665"/>
          </a:xfrm>
          <a:prstGeom prst="rect">
            <a:avLst/>
          </a:prstGeom>
          <a:noFill/>
        </p:spPr>
        <p:txBody>
          <a:bodyPr wrap="square" rtlCol="0">
            <a:spAutoFit/>
          </a:bodyPr>
          <a:lstStyle/>
          <a:p>
            <a:r>
              <a:rPr lang="en-US" sz="2400" b="1" dirty="0" smtClean="0"/>
              <a:t>d</a:t>
            </a:r>
            <a:r>
              <a:rPr lang="en-US" sz="2400" b="1" dirty="0" smtClean="0"/>
              <a:t>u </a:t>
            </a:r>
            <a:r>
              <a:rPr lang="en-US" sz="2400" b="1" dirty="0" err="1" smtClean="0"/>
              <a:t>matin</a:t>
            </a:r>
            <a:endParaRPr lang="en-US" sz="2400" b="1" dirty="0"/>
          </a:p>
        </p:txBody>
      </p:sp>
      <p:sp>
        <p:nvSpPr>
          <p:cNvPr id="14" name="TextBox 13"/>
          <p:cNvSpPr txBox="1"/>
          <p:nvPr/>
        </p:nvSpPr>
        <p:spPr>
          <a:xfrm>
            <a:off x="784485" y="4112567"/>
            <a:ext cx="1365353" cy="461665"/>
          </a:xfrm>
          <a:prstGeom prst="rect">
            <a:avLst/>
          </a:prstGeom>
          <a:noFill/>
        </p:spPr>
        <p:txBody>
          <a:bodyPr wrap="square" rtlCol="0">
            <a:spAutoFit/>
          </a:bodyPr>
          <a:lstStyle/>
          <a:p>
            <a:r>
              <a:rPr lang="en-US" sz="2400" b="1" dirty="0" smtClean="0"/>
              <a:t>quart</a:t>
            </a:r>
            <a:endParaRPr lang="en-US" sz="2400" b="1" dirty="0"/>
          </a:p>
        </p:txBody>
      </p:sp>
      <p:sp>
        <p:nvSpPr>
          <p:cNvPr id="15" name="TextBox 14"/>
          <p:cNvSpPr txBox="1"/>
          <p:nvPr/>
        </p:nvSpPr>
        <p:spPr>
          <a:xfrm>
            <a:off x="6205303" y="3650902"/>
            <a:ext cx="1365353" cy="461665"/>
          </a:xfrm>
          <a:prstGeom prst="rect">
            <a:avLst/>
          </a:prstGeom>
          <a:noFill/>
        </p:spPr>
        <p:txBody>
          <a:bodyPr wrap="square" rtlCol="0">
            <a:spAutoFit/>
          </a:bodyPr>
          <a:lstStyle/>
          <a:p>
            <a:r>
              <a:rPr lang="en-US" sz="2400" b="1" dirty="0" err="1" smtClean="0"/>
              <a:t>demie</a:t>
            </a:r>
            <a:endParaRPr lang="en-US" sz="2400" b="1" dirty="0"/>
          </a:p>
        </p:txBody>
      </p:sp>
      <p:sp>
        <p:nvSpPr>
          <p:cNvPr id="16" name="TextBox 15"/>
          <p:cNvSpPr txBox="1"/>
          <p:nvPr/>
        </p:nvSpPr>
        <p:spPr>
          <a:xfrm>
            <a:off x="5522627" y="1817637"/>
            <a:ext cx="2554573" cy="461665"/>
          </a:xfrm>
          <a:prstGeom prst="rect">
            <a:avLst/>
          </a:prstGeom>
          <a:noFill/>
        </p:spPr>
        <p:txBody>
          <a:bodyPr wrap="square" rtlCol="0">
            <a:spAutoFit/>
          </a:bodyPr>
          <a:lstStyle/>
          <a:p>
            <a:r>
              <a:rPr lang="en-US" sz="2400" b="1" dirty="0" smtClean="0"/>
              <a:t>de </a:t>
            </a:r>
            <a:r>
              <a:rPr lang="en-US" sz="2400" b="1" dirty="0" err="1" smtClean="0"/>
              <a:t>l’après</a:t>
            </a:r>
            <a:r>
              <a:rPr lang="en-US" sz="2400" b="1" dirty="0" smtClean="0"/>
              <a:t>-midi</a:t>
            </a:r>
            <a:endParaRPr lang="en-US" sz="2400" b="1" dirty="0"/>
          </a:p>
        </p:txBody>
      </p:sp>
      <p:sp>
        <p:nvSpPr>
          <p:cNvPr id="17" name="TextBox 16"/>
          <p:cNvSpPr txBox="1"/>
          <p:nvPr/>
        </p:nvSpPr>
        <p:spPr>
          <a:xfrm>
            <a:off x="6547576" y="5310743"/>
            <a:ext cx="2046159" cy="461665"/>
          </a:xfrm>
          <a:prstGeom prst="rect">
            <a:avLst/>
          </a:prstGeom>
          <a:noFill/>
        </p:spPr>
        <p:txBody>
          <a:bodyPr wrap="square" rtlCol="0">
            <a:spAutoFit/>
          </a:bodyPr>
          <a:lstStyle/>
          <a:p>
            <a:r>
              <a:rPr lang="en-US" sz="2400" b="1" dirty="0" smtClean="0"/>
              <a:t>Il </a:t>
            </a:r>
            <a:r>
              <a:rPr lang="en-US" sz="2400" b="1" dirty="0" err="1" smtClean="0"/>
              <a:t>est</a:t>
            </a:r>
            <a:r>
              <a:rPr lang="en-US" sz="2400" b="1" dirty="0" smtClean="0"/>
              <a:t> </a:t>
            </a:r>
            <a:r>
              <a:rPr lang="en-US" sz="2400" b="1" dirty="0" err="1" smtClean="0"/>
              <a:t>minuit</a:t>
            </a:r>
            <a:r>
              <a:rPr lang="en-US" sz="2400" b="1" dirty="0" smtClean="0"/>
              <a:t>.</a:t>
            </a:r>
            <a:endParaRPr lang="en-US" sz="2400" b="1" dirty="0"/>
          </a:p>
        </p:txBody>
      </p:sp>
      <p:sp>
        <p:nvSpPr>
          <p:cNvPr id="18" name="TextBox 17"/>
          <p:cNvSpPr txBox="1"/>
          <p:nvPr/>
        </p:nvSpPr>
        <p:spPr>
          <a:xfrm>
            <a:off x="3274103" y="3189237"/>
            <a:ext cx="1365353" cy="461665"/>
          </a:xfrm>
          <a:prstGeom prst="rect">
            <a:avLst/>
          </a:prstGeom>
          <a:noFill/>
        </p:spPr>
        <p:txBody>
          <a:bodyPr wrap="square" rtlCol="0">
            <a:spAutoFit/>
          </a:bodyPr>
          <a:lstStyle/>
          <a:p>
            <a:r>
              <a:rPr lang="en-US" sz="2400" b="1" dirty="0" smtClean="0"/>
              <a:t>d</a:t>
            </a:r>
            <a:r>
              <a:rPr lang="en-US" sz="2400" b="1" dirty="0" smtClean="0"/>
              <a:t>u </a:t>
            </a:r>
            <a:r>
              <a:rPr lang="en-US" sz="2400" b="1" dirty="0" err="1" smtClean="0"/>
              <a:t>soir</a:t>
            </a:r>
            <a:endParaRPr lang="en-US" sz="2400" b="1" dirty="0"/>
          </a:p>
        </p:txBody>
      </p:sp>
      <p:sp>
        <p:nvSpPr>
          <p:cNvPr id="19" name="TextBox 18"/>
          <p:cNvSpPr txBox="1"/>
          <p:nvPr/>
        </p:nvSpPr>
        <p:spPr>
          <a:xfrm>
            <a:off x="2783798" y="5264577"/>
            <a:ext cx="2048029" cy="461665"/>
          </a:xfrm>
          <a:prstGeom prst="rect">
            <a:avLst/>
          </a:prstGeom>
          <a:noFill/>
        </p:spPr>
        <p:txBody>
          <a:bodyPr wrap="square" rtlCol="0">
            <a:spAutoFit/>
          </a:bodyPr>
          <a:lstStyle/>
          <a:p>
            <a:r>
              <a:rPr lang="en-US" sz="2400" b="1" dirty="0" smtClean="0"/>
              <a:t>Il </a:t>
            </a:r>
            <a:r>
              <a:rPr lang="en-US" sz="2400" b="1" dirty="0" err="1" smtClean="0"/>
              <a:t>est</a:t>
            </a:r>
            <a:r>
              <a:rPr lang="en-US" sz="2400" b="1" dirty="0" smtClean="0"/>
              <a:t> midi.</a:t>
            </a:r>
            <a:endParaRPr lang="en-US" sz="2400" b="1" dirty="0"/>
          </a:p>
        </p:txBody>
      </p:sp>
    </p:spTree>
    <p:extLst>
      <p:ext uri="{BB962C8B-B14F-4D97-AF65-F5344CB8AC3E}">
        <p14:creationId xmlns:p14="http://schemas.microsoft.com/office/powerpoint/2010/main" xmlns="" val="3357567949"/>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Oval 4"/>
          <p:cNvSpPr>
            <a:spLocks noChangeArrowheads="1"/>
          </p:cNvSpPr>
          <p:nvPr/>
        </p:nvSpPr>
        <p:spPr bwMode="auto">
          <a:xfrm>
            <a:off x="1763713" y="908050"/>
            <a:ext cx="5545137" cy="5257800"/>
          </a:xfrm>
          <a:prstGeom prst="ellipse">
            <a:avLst/>
          </a:prstGeom>
          <a:solidFill>
            <a:srgbClr val="00FF00"/>
          </a:solidFill>
          <a:ln w="76200">
            <a:solidFill>
              <a:schemeClr val="tx2"/>
            </a:solidFill>
            <a:round/>
            <a:headEnd/>
            <a:tailEnd/>
          </a:ln>
          <a:effectLst/>
        </p:spPr>
        <p:txBody>
          <a:bodyPr wrap="none" anchor="ctr"/>
          <a:lstStyle/>
          <a:p>
            <a:endParaRPr lang="en-US"/>
          </a:p>
        </p:txBody>
      </p:sp>
      <p:sp>
        <p:nvSpPr>
          <p:cNvPr id="4101" name="Text Box 5"/>
          <p:cNvSpPr txBox="1">
            <a:spLocks noChangeArrowheads="1"/>
          </p:cNvSpPr>
          <p:nvPr/>
        </p:nvSpPr>
        <p:spPr bwMode="auto">
          <a:xfrm>
            <a:off x="395288" y="0"/>
            <a:ext cx="8207375" cy="579438"/>
          </a:xfrm>
          <a:prstGeom prst="rect">
            <a:avLst/>
          </a:prstGeom>
          <a:noFill/>
          <a:ln w="9525">
            <a:noFill/>
            <a:miter lim="800000"/>
            <a:headEnd/>
            <a:tailEnd/>
          </a:ln>
          <a:effectLst/>
        </p:spPr>
        <p:txBody>
          <a:bodyPr>
            <a:spAutoFit/>
          </a:bodyPr>
          <a:lstStyle/>
          <a:p>
            <a:pPr>
              <a:spcBef>
                <a:spcPct val="50000"/>
              </a:spcBef>
            </a:pPr>
            <a:r>
              <a:rPr lang="en-GB" sz="3200">
                <a:latin typeface="Comic Sans MS" pitchFamily="66" charset="0"/>
              </a:rPr>
              <a:t>IL EST CINQ HEURES</a:t>
            </a:r>
          </a:p>
        </p:txBody>
      </p:sp>
      <p:sp>
        <p:nvSpPr>
          <p:cNvPr id="4102" name="Line 6"/>
          <p:cNvSpPr>
            <a:spLocks noChangeShapeType="1"/>
          </p:cNvSpPr>
          <p:nvPr/>
        </p:nvSpPr>
        <p:spPr bwMode="auto">
          <a:xfrm>
            <a:off x="4500563" y="1484313"/>
            <a:ext cx="0" cy="2089150"/>
          </a:xfrm>
          <a:prstGeom prst="line">
            <a:avLst/>
          </a:prstGeom>
          <a:noFill/>
          <a:ln w="88900">
            <a:solidFill>
              <a:schemeClr val="tx1"/>
            </a:solidFill>
            <a:round/>
            <a:headEnd type="triangle" w="lg" len="lg"/>
            <a:tailEnd type="none" w="lg" len="lg"/>
          </a:ln>
          <a:effectLst/>
        </p:spPr>
        <p:txBody>
          <a:bodyPr/>
          <a:lstStyle/>
          <a:p>
            <a:endParaRPr lang="en-US"/>
          </a:p>
        </p:txBody>
      </p:sp>
      <p:sp>
        <p:nvSpPr>
          <p:cNvPr id="4103" name="Line 7"/>
          <p:cNvSpPr>
            <a:spLocks noChangeShapeType="1"/>
          </p:cNvSpPr>
          <p:nvPr/>
        </p:nvSpPr>
        <p:spPr bwMode="auto">
          <a:xfrm flipH="1" flipV="1">
            <a:off x="4500563" y="3500438"/>
            <a:ext cx="1008062" cy="1296987"/>
          </a:xfrm>
          <a:prstGeom prst="line">
            <a:avLst/>
          </a:prstGeom>
          <a:noFill/>
          <a:ln w="88900">
            <a:solidFill>
              <a:schemeClr val="tx1"/>
            </a:solidFill>
            <a:round/>
            <a:headEnd type="triangle" w="lg" len="lg"/>
            <a:tailEnd type="none" w="lg" len="lg"/>
          </a:ln>
          <a:effectLst/>
        </p:spPr>
        <p:txBody>
          <a:bodyPr/>
          <a:lstStyle/>
          <a:p>
            <a:endParaRPr lang="en-US"/>
          </a:p>
        </p:txBody>
      </p:sp>
      <p:sp>
        <p:nvSpPr>
          <p:cNvPr id="4104" name="Text Box 8"/>
          <p:cNvSpPr txBox="1">
            <a:spLocks noChangeArrowheads="1"/>
          </p:cNvSpPr>
          <p:nvPr/>
        </p:nvSpPr>
        <p:spPr bwMode="auto">
          <a:xfrm>
            <a:off x="4284663" y="105251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12</a:t>
            </a:r>
          </a:p>
        </p:txBody>
      </p:sp>
      <p:sp>
        <p:nvSpPr>
          <p:cNvPr id="4105" name="Text Box 9"/>
          <p:cNvSpPr txBox="1">
            <a:spLocks noChangeArrowheads="1"/>
          </p:cNvSpPr>
          <p:nvPr/>
        </p:nvSpPr>
        <p:spPr bwMode="auto">
          <a:xfrm>
            <a:off x="5508625" y="1341438"/>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a:t>
            </a:r>
          </a:p>
        </p:txBody>
      </p:sp>
      <p:sp>
        <p:nvSpPr>
          <p:cNvPr id="4106" name="Text Box 10"/>
          <p:cNvSpPr txBox="1">
            <a:spLocks noChangeArrowheads="1"/>
          </p:cNvSpPr>
          <p:nvPr/>
        </p:nvSpPr>
        <p:spPr bwMode="auto">
          <a:xfrm>
            <a:off x="5508625" y="508476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5</a:t>
            </a:r>
          </a:p>
        </p:txBody>
      </p:sp>
      <p:sp>
        <p:nvSpPr>
          <p:cNvPr id="4107" name="Text Box 11"/>
          <p:cNvSpPr txBox="1">
            <a:spLocks noChangeArrowheads="1"/>
          </p:cNvSpPr>
          <p:nvPr/>
        </p:nvSpPr>
        <p:spPr bwMode="auto">
          <a:xfrm>
            <a:off x="6300788" y="42926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4</a:t>
            </a:r>
          </a:p>
        </p:txBody>
      </p:sp>
      <p:sp>
        <p:nvSpPr>
          <p:cNvPr id="4108" name="Text Box 12"/>
          <p:cNvSpPr txBox="1">
            <a:spLocks noChangeArrowheads="1"/>
          </p:cNvSpPr>
          <p:nvPr/>
        </p:nvSpPr>
        <p:spPr bwMode="auto">
          <a:xfrm>
            <a:off x="1763713" y="33575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9</a:t>
            </a:r>
          </a:p>
        </p:txBody>
      </p:sp>
      <p:sp>
        <p:nvSpPr>
          <p:cNvPr id="4109" name="Text Box 13"/>
          <p:cNvSpPr txBox="1">
            <a:spLocks noChangeArrowheads="1"/>
          </p:cNvSpPr>
          <p:nvPr/>
        </p:nvSpPr>
        <p:spPr bwMode="auto">
          <a:xfrm>
            <a:off x="6659563" y="32131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3</a:t>
            </a:r>
          </a:p>
        </p:txBody>
      </p:sp>
      <p:sp>
        <p:nvSpPr>
          <p:cNvPr id="4110" name="Text Box 14"/>
          <p:cNvSpPr txBox="1">
            <a:spLocks noChangeArrowheads="1"/>
          </p:cNvSpPr>
          <p:nvPr/>
        </p:nvSpPr>
        <p:spPr bwMode="auto">
          <a:xfrm>
            <a:off x="4356100" y="551656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6</a:t>
            </a:r>
          </a:p>
        </p:txBody>
      </p:sp>
      <p:sp>
        <p:nvSpPr>
          <p:cNvPr id="4111" name="Text Box 15"/>
          <p:cNvSpPr txBox="1">
            <a:spLocks noChangeArrowheads="1"/>
          </p:cNvSpPr>
          <p:nvPr/>
        </p:nvSpPr>
        <p:spPr bwMode="auto">
          <a:xfrm>
            <a:off x="2195513" y="2276475"/>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10</a:t>
            </a:r>
          </a:p>
        </p:txBody>
      </p:sp>
      <p:sp>
        <p:nvSpPr>
          <p:cNvPr id="4112" name="Text Box 16"/>
          <p:cNvSpPr txBox="1">
            <a:spLocks noChangeArrowheads="1"/>
          </p:cNvSpPr>
          <p:nvPr/>
        </p:nvSpPr>
        <p:spPr bwMode="auto">
          <a:xfrm>
            <a:off x="2987675" y="148431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11</a:t>
            </a:r>
          </a:p>
        </p:txBody>
      </p:sp>
      <p:sp>
        <p:nvSpPr>
          <p:cNvPr id="4113" name="Text Box 17"/>
          <p:cNvSpPr txBox="1">
            <a:spLocks noChangeArrowheads="1"/>
          </p:cNvSpPr>
          <p:nvPr/>
        </p:nvSpPr>
        <p:spPr bwMode="auto">
          <a:xfrm>
            <a:off x="6227763" y="2205038"/>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2</a:t>
            </a:r>
          </a:p>
        </p:txBody>
      </p:sp>
      <p:sp>
        <p:nvSpPr>
          <p:cNvPr id="4114" name="Text Box 18"/>
          <p:cNvSpPr txBox="1">
            <a:spLocks noChangeArrowheads="1"/>
          </p:cNvSpPr>
          <p:nvPr/>
        </p:nvSpPr>
        <p:spPr bwMode="auto">
          <a:xfrm>
            <a:off x="2916238" y="50847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7</a:t>
            </a:r>
          </a:p>
        </p:txBody>
      </p:sp>
      <p:sp>
        <p:nvSpPr>
          <p:cNvPr id="4115" name="Text Box 19"/>
          <p:cNvSpPr txBox="1">
            <a:spLocks noChangeArrowheads="1"/>
          </p:cNvSpPr>
          <p:nvPr/>
        </p:nvSpPr>
        <p:spPr bwMode="auto">
          <a:xfrm>
            <a:off x="2195513" y="42211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0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idx="4294967295"/>
          </p:nvPr>
        </p:nvSpPr>
        <p:spPr>
          <a:xfrm>
            <a:off x="762000" y="258763"/>
            <a:ext cx="7467600" cy="1143000"/>
          </a:xfrm>
        </p:spPr>
        <p:txBody>
          <a:bodyPr/>
          <a:lstStyle/>
          <a:p>
            <a:r>
              <a:rPr lang="en-US" sz="3600" b="1" u="sng" dirty="0" smtClean="0">
                <a:solidFill>
                  <a:schemeClr val="accent1">
                    <a:lumMod val="75000"/>
                  </a:schemeClr>
                </a:solidFill>
              </a:rPr>
              <a:t>L’HEURE: Before the Half Hour</a:t>
            </a:r>
            <a:endParaRPr lang="en-US" sz="3600" b="1" u="sng" dirty="0">
              <a:solidFill>
                <a:schemeClr val="accent1">
                  <a:lumMod val="75000"/>
                </a:schemeClr>
              </a:solidFill>
            </a:endParaRPr>
          </a:p>
        </p:txBody>
      </p:sp>
      <p:pic>
        <p:nvPicPr>
          <p:cNvPr id="8" name="Picture 4"/>
          <p:cNvPicPr>
            <a:picLocks noChangeAspect="1" noChangeArrowheads="1"/>
          </p:cNvPicPr>
          <p:nvPr/>
        </p:nvPicPr>
        <p:blipFill>
          <a:blip r:embed="rId2"/>
          <a:srcRect/>
          <a:stretch>
            <a:fillRect/>
          </a:stretch>
        </p:blipFill>
        <p:spPr bwMode="auto">
          <a:xfrm>
            <a:off x="532534" y="1717963"/>
            <a:ext cx="7697066" cy="3153015"/>
          </a:xfrm>
          <a:prstGeom prst="rect">
            <a:avLst/>
          </a:prstGeom>
          <a:noFill/>
          <a:ln w="9525">
            <a:noFill/>
            <a:miter lim="800000"/>
            <a:headEnd/>
            <a:tailEnd/>
          </a:ln>
        </p:spPr>
      </p:pic>
    </p:spTree>
    <p:extLst>
      <p:ext uri="{BB962C8B-B14F-4D97-AF65-F5344CB8AC3E}">
        <p14:creationId xmlns:p14="http://schemas.microsoft.com/office/powerpoint/2010/main" xmlns="" val="364464390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5800" y="512618"/>
            <a:ext cx="7543800" cy="914400"/>
          </a:xfrm>
        </p:spPr>
        <p:txBody>
          <a:bodyPr/>
          <a:lstStyle/>
          <a:p>
            <a:pPr algn="ctr"/>
            <a:r>
              <a:rPr lang="en-US" dirty="0" smtClean="0"/>
              <a:t>ET</a:t>
            </a:r>
            <a:endParaRPr lang="en-US" dirty="0"/>
          </a:p>
        </p:txBody>
      </p:sp>
      <p:pic>
        <p:nvPicPr>
          <p:cNvPr id="4" name="Picture 2"/>
          <p:cNvPicPr>
            <a:picLocks noGrp="1" noChangeAspect="1" noChangeArrowheads="1"/>
          </p:cNvPicPr>
          <p:nvPr>
            <p:ph idx="1"/>
          </p:nvPr>
        </p:nvPicPr>
        <p:blipFill>
          <a:blip r:embed="rId2"/>
          <a:srcRect/>
          <a:stretch>
            <a:fillRect/>
          </a:stretch>
        </p:blipFill>
        <p:spPr bwMode="auto">
          <a:xfrm>
            <a:off x="963539" y="1759527"/>
            <a:ext cx="7266061" cy="3394364"/>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65662" y="1319971"/>
            <a:ext cx="7543800" cy="560457"/>
          </a:xfrm>
        </p:spPr>
        <p:txBody>
          <a:bodyPr/>
          <a:lstStyle/>
          <a:p>
            <a:pPr algn="ctr"/>
            <a:r>
              <a:rPr lang="en-US" sz="4400" dirty="0" smtClean="0"/>
              <a:t>MOINS</a:t>
            </a:r>
            <a:endParaRPr lang="en-US" sz="4400" dirty="0"/>
          </a:p>
        </p:txBody>
      </p:sp>
      <p:pic>
        <p:nvPicPr>
          <p:cNvPr id="3074" name="Picture 2"/>
          <p:cNvPicPr>
            <a:picLocks noGrp="1" noChangeAspect="1" noChangeArrowheads="1"/>
          </p:cNvPicPr>
          <p:nvPr>
            <p:ph idx="1"/>
          </p:nvPr>
        </p:nvPicPr>
        <p:blipFill>
          <a:blip r:embed="rId2"/>
          <a:srcRect/>
          <a:stretch>
            <a:fillRect/>
          </a:stretch>
        </p:blipFill>
        <p:spPr bwMode="auto">
          <a:xfrm>
            <a:off x="472440" y="2022764"/>
            <a:ext cx="8385984" cy="3283527"/>
          </a:xfrm>
          <a:prstGeom prst="rect">
            <a:avLst/>
          </a:prstGeom>
          <a:noFill/>
          <a:ln w="9525">
            <a:noFill/>
            <a:miter lim="800000"/>
            <a:headEnd/>
            <a:tailEnd/>
          </a:ln>
        </p:spPr>
      </p:pic>
      <p:sp>
        <p:nvSpPr>
          <p:cNvPr id="5" name="Rectangle 4"/>
          <p:cNvSpPr/>
          <p:nvPr/>
        </p:nvSpPr>
        <p:spPr>
          <a:xfrm>
            <a:off x="665662" y="331858"/>
            <a:ext cx="7307193" cy="707886"/>
          </a:xfrm>
          <a:prstGeom prst="rect">
            <a:avLst/>
          </a:prstGeom>
        </p:spPr>
        <p:txBody>
          <a:bodyPr wrap="none">
            <a:spAutoFit/>
          </a:bodyPr>
          <a:lstStyle/>
          <a:p>
            <a:r>
              <a:rPr lang="en-US" sz="4000" b="1" u="sng" dirty="0" smtClean="0">
                <a:solidFill>
                  <a:schemeClr val="accent1">
                    <a:lumMod val="75000"/>
                  </a:schemeClr>
                </a:solidFill>
                <a:effectLst>
                  <a:outerShdw blurRad="38100" dist="38100" dir="2700000" algn="tl">
                    <a:srgbClr val="000000">
                      <a:alpha val="43137"/>
                    </a:srgbClr>
                  </a:outerShdw>
                </a:effectLst>
                <a:latin typeface="+mj-lt"/>
              </a:rPr>
              <a:t>L’HEURE: After the Half Hour</a:t>
            </a:r>
            <a:endParaRPr lang="en-US" sz="4000" dirty="0">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7349" y="1371600"/>
            <a:ext cx="3808615" cy="1399309"/>
          </a:xfrm>
        </p:spPr>
        <p:txBody>
          <a:bodyPr anchor="t">
            <a:normAutofit/>
          </a:bodyPr>
          <a:lstStyle/>
          <a:p>
            <a:r>
              <a:rPr lang="en-US" dirty="0" smtClean="0"/>
              <a:t>Et, et, et</a:t>
            </a:r>
          </a:p>
          <a:p>
            <a:r>
              <a:rPr lang="en-US" dirty="0" smtClean="0"/>
              <a:t>Quart, quart, quart</a:t>
            </a:r>
          </a:p>
          <a:p>
            <a:r>
              <a:rPr lang="en-US" dirty="0" smtClean="0"/>
              <a:t>Et quart, et quart, et quart!</a:t>
            </a:r>
          </a:p>
        </p:txBody>
      </p:sp>
      <p:sp>
        <p:nvSpPr>
          <p:cNvPr id="3" name="Title 2"/>
          <p:cNvSpPr>
            <a:spLocks noGrp="1"/>
          </p:cNvSpPr>
          <p:nvPr>
            <p:ph type="title"/>
          </p:nvPr>
        </p:nvSpPr>
        <p:spPr>
          <a:xfrm>
            <a:off x="957349" y="457200"/>
            <a:ext cx="7543800" cy="914400"/>
          </a:xfrm>
        </p:spPr>
        <p:txBody>
          <a:bodyPr/>
          <a:lstStyle/>
          <a:p>
            <a:r>
              <a:rPr lang="en-US" sz="4000" dirty="0" err="1" smtClean="0"/>
              <a:t>Prononciation</a:t>
            </a:r>
            <a:r>
              <a:rPr lang="en-US" sz="4000" dirty="0" smtClean="0"/>
              <a:t> de </a:t>
            </a:r>
            <a:r>
              <a:rPr lang="en-US" sz="4000" dirty="0" err="1" smtClean="0"/>
              <a:t>termes</a:t>
            </a:r>
            <a:r>
              <a:rPr lang="en-US" sz="4000" dirty="0" smtClean="0"/>
              <a:t/>
            </a:r>
            <a:br>
              <a:rPr lang="en-US" sz="4000" dirty="0" smtClean="0"/>
            </a:br>
            <a:r>
              <a:rPr lang="en-US" sz="4000" dirty="0" err="1" smtClean="0"/>
              <a:t>Répétez</a:t>
            </a:r>
            <a:r>
              <a:rPr lang="en-US" sz="4000" dirty="0" smtClean="0"/>
              <a:t>, </a:t>
            </a:r>
            <a:r>
              <a:rPr lang="en-US" sz="4000" dirty="0" err="1" smtClean="0"/>
              <a:t>s’il</a:t>
            </a:r>
            <a:r>
              <a:rPr lang="en-US" sz="4000" dirty="0" smtClean="0"/>
              <a:t> </a:t>
            </a:r>
            <a:r>
              <a:rPr lang="en-US" sz="4000" dirty="0" err="1" smtClean="0"/>
              <a:t>vous</a:t>
            </a:r>
            <a:r>
              <a:rPr lang="en-US" sz="4000" dirty="0" smtClean="0"/>
              <a:t> </a:t>
            </a:r>
            <a:r>
              <a:rPr lang="en-US" sz="4000" dirty="0" err="1" smtClean="0"/>
              <a:t>plaît</a:t>
            </a:r>
            <a:r>
              <a:rPr lang="en-US" sz="4000" dirty="0" smtClean="0"/>
              <a:t>!</a:t>
            </a:r>
            <a:endParaRPr lang="en-US" sz="4000" dirty="0"/>
          </a:p>
        </p:txBody>
      </p:sp>
      <p:sp>
        <p:nvSpPr>
          <p:cNvPr id="4" name="Content Placeholder 1"/>
          <p:cNvSpPr txBox="1">
            <a:spLocks/>
          </p:cNvSpPr>
          <p:nvPr/>
        </p:nvSpPr>
        <p:spPr>
          <a:xfrm>
            <a:off x="957349" y="4045527"/>
            <a:ext cx="4668982" cy="1454728"/>
          </a:xfrm>
          <a:prstGeom prst="rect">
            <a:avLst/>
          </a:prstGeom>
        </p:spPr>
        <p:txBody>
          <a:bodyPr vert="horz" lIns="91440" tIns="45720" rIns="91440" bIns="45720" rtlCol="0" anchor="t">
            <a:normAutofit/>
          </a:bodyPr>
          <a:lstStyle/>
          <a:p>
            <a:pPr marL="274320" marR="0" lvl="0" indent="-256032" algn="l" defTabSz="914400" rtl="0" eaLnBrk="1" fontAlgn="auto" latinLnBrk="0" hangingPunct="1">
              <a:lnSpc>
                <a:spcPct val="100000"/>
              </a:lnSpc>
              <a:spcBef>
                <a:spcPct val="20000"/>
              </a:spcBef>
              <a:spcAft>
                <a:spcPts val="0"/>
              </a:spcAft>
              <a:buClrTx/>
              <a:buSzPct val="60000"/>
              <a:buFont typeface="Wingdings" pitchFamily="2" charset="2"/>
              <a:buChar char=""/>
              <a:tabLst/>
              <a:defRPr/>
            </a:pP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Et, et, et</a:t>
            </a:r>
          </a:p>
          <a:p>
            <a:pPr marL="274320" marR="0" lvl="0" indent="-256032" algn="l" defTabSz="914400" rtl="0" eaLnBrk="1" fontAlgn="auto" latinLnBrk="0" hangingPunct="1">
              <a:lnSpc>
                <a:spcPct val="100000"/>
              </a:lnSpc>
              <a:spcBef>
                <a:spcPct val="20000"/>
              </a:spcBef>
              <a:spcAft>
                <a:spcPts val="0"/>
              </a:spcAft>
              <a:buClrTx/>
              <a:buSzPct val="60000"/>
              <a:buFont typeface="Wingdings" pitchFamily="2" charset="2"/>
              <a:buChar char=""/>
              <a:tabLst/>
              <a:defRPr/>
            </a:pPr>
            <a:r>
              <a:rPr kumimoji="0" lang="en-US" sz="21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Demie</a:t>
            </a: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n-US" sz="21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demie</a:t>
            </a: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n-US" sz="21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demie</a:t>
            </a:r>
            <a:endPar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274320" marR="0" lvl="0" indent="-256032" algn="l" defTabSz="914400" rtl="0" eaLnBrk="1" fontAlgn="auto" latinLnBrk="0" hangingPunct="1">
              <a:lnSpc>
                <a:spcPct val="100000"/>
              </a:lnSpc>
              <a:spcBef>
                <a:spcPct val="20000"/>
              </a:spcBef>
              <a:spcAft>
                <a:spcPts val="0"/>
              </a:spcAft>
              <a:buClrTx/>
              <a:buSzPct val="60000"/>
              <a:buFont typeface="Wingdings" pitchFamily="2" charset="2"/>
              <a:buChar char=""/>
              <a:tabLst/>
              <a:defRPr/>
            </a:pP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Et </a:t>
            </a:r>
            <a:r>
              <a:rPr kumimoji="0" lang="en-US" sz="21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demie</a:t>
            </a: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et </a:t>
            </a:r>
            <a:r>
              <a:rPr kumimoji="0" lang="en-US" sz="21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demie</a:t>
            </a: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et </a:t>
            </a:r>
            <a:r>
              <a:rPr kumimoji="0" lang="en-US" sz="21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demie</a:t>
            </a: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t>
            </a:r>
          </a:p>
        </p:txBody>
      </p:sp>
      <p:sp>
        <p:nvSpPr>
          <p:cNvPr id="5" name="Content Placeholder 1"/>
          <p:cNvSpPr txBox="1">
            <a:spLocks/>
          </p:cNvSpPr>
          <p:nvPr/>
        </p:nvSpPr>
        <p:spPr>
          <a:xfrm>
            <a:off x="3241964" y="2770909"/>
            <a:ext cx="6247015" cy="1357745"/>
          </a:xfrm>
          <a:prstGeom prst="rect">
            <a:avLst/>
          </a:prstGeom>
        </p:spPr>
        <p:txBody>
          <a:bodyPr vert="horz" lIns="91440" tIns="45720" rIns="91440" bIns="45720" rtlCol="0" anchor="t">
            <a:normAutofit/>
          </a:bodyPr>
          <a:lstStyle/>
          <a:p>
            <a:pPr marL="274320" marR="0" lvl="0" indent="-256032" algn="l" defTabSz="914400" rtl="0" eaLnBrk="1" fontAlgn="auto" latinLnBrk="0" hangingPunct="1">
              <a:lnSpc>
                <a:spcPct val="100000"/>
              </a:lnSpc>
              <a:spcBef>
                <a:spcPct val="20000"/>
              </a:spcBef>
              <a:spcAft>
                <a:spcPts val="0"/>
              </a:spcAft>
              <a:buClrTx/>
              <a:buSzPct val="60000"/>
              <a:buFont typeface="Wingdings" pitchFamily="2" charset="2"/>
              <a:buChar char=""/>
              <a:tabLst/>
              <a:defRPr/>
            </a:pPr>
            <a:r>
              <a:rPr kumimoji="0" lang="en-US" sz="21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Moins</a:t>
            </a: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n-US" sz="21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moins</a:t>
            </a: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n-US" sz="21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moins</a:t>
            </a:r>
            <a:endPar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274320" marR="0" lvl="0" indent="-256032" algn="l" defTabSz="914400" rtl="0" eaLnBrk="1" fontAlgn="auto" latinLnBrk="0" hangingPunct="1">
              <a:lnSpc>
                <a:spcPct val="100000"/>
              </a:lnSpc>
              <a:spcBef>
                <a:spcPct val="20000"/>
              </a:spcBef>
              <a:spcAft>
                <a:spcPts val="0"/>
              </a:spcAft>
              <a:buClrTx/>
              <a:buSzPct val="60000"/>
              <a:buFont typeface="Wingdings" pitchFamily="2" charset="2"/>
              <a:buChar char=""/>
              <a:tabLst/>
              <a:defRPr/>
            </a:pP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Le quart, le quart, le quart</a:t>
            </a:r>
          </a:p>
          <a:p>
            <a:pPr marL="274320" marR="0" lvl="0" indent="-256032" algn="l" defTabSz="914400" rtl="0" eaLnBrk="1" fontAlgn="auto" latinLnBrk="0" hangingPunct="1">
              <a:lnSpc>
                <a:spcPct val="100000"/>
              </a:lnSpc>
              <a:spcBef>
                <a:spcPct val="20000"/>
              </a:spcBef>
              <a:spcAft>
                <a:spcPts val="0"/>
              </a:spcAft>
              <a:buClrTx/>
              <a:buSzPct val="60000"/>
              <a:buFont typeface="Wingdings" pitchFamily="2" charset="2"/>
              <a:buChar char=""/>
              <a:tabLst/>
              <a:defRPr/>
            </a:pPr>
            <a:r>
              <a:rPr kumimoji="0" lang="en-US" sz="21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Moins</a:t>
            </a: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le quart, </a:t>
            </a:r>
            <a:r>
              <a:rPr kumimoji="0" lang="en-US" sz="21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moins</a:t>
            </a: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le quart, </a:t>
            </a:r>
            <a:r>
              <a:rPr kumimoji="0" lang="en-US" sz="21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moins</a:t>
            </a: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le quart!</a:t>
            </a:r>
          </a:p>
          <a:p>
            <a:pPr marL="274320" marR="0" lvl="0" indent="-256032" algn="l" defTabSz="914400" rtl="0" eaLnBrk="1" fontAlgn="auto" latinLnBrk="0" hangingPunct="1">
              <a:lnSpc>
                <a:spcPct val="100000"/>
              </a:lnSpc>
              <a:spcBef>
                <a:spcPct val="20000"/>
              </a:spcBef>
              <a:spcAft>
                <a:spcPts val="0"/>
              </a:spcAft>
              <a:buClrTx/>
              <a:buSzPct val="60000"/>
              <a:buFont typeface="Wingdings" pitchFamily="2" charset="2"/>
              <a:buNone/>
              <a:tabLst/>
              <a:defRPr/>
            </a:pPr>
            <a:endPar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p:cTn id="31" dur="500" decel="50000" fill="hold">
                                          <p:stCondLst>
                                            <p:cond delay="0"/>
                                          </p:stCondLst>
                                        </p:cTn>
                                        <p:tgtEl>
                                          <p:spTgt spid="2">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p:cTn id="43"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46"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p:cTn id="55"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58"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4">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 calcmode="lin" valueType="num">
                                      <p:cBhvr>
                                        <p:cTn id="67"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70"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4">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5">
                                            <p:txEl>
                                              <p:pRg st="0" end="0"/>
                                            </p:txEl>
                                          </p:spTgt>
                                        </p:tgtEl>
                                        <p:attrNameLst>
                                          <p:attrName>style.visibility</p:attrName>
                                        </p:attrNameLst>
                                      </p:cBhvr>
                                      <p:to>
                                        <p:strVal val="visible"/>
                                      </p:to>
                                    </p:set>
                                    <p:anim calcmode="lin" valueType="num">
                                      <p:cBhvr>
                                        <p:cTn id="79"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82"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5">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nodeType="clickEffect">
                                  <p:stCondLst>
                                    <p:cond delay="0"/>
                                  </p:stCondLst>
                                  <p:childTnLst>
                                    <p:set>
                                      <p:cBhvr>
                                        <p:cTn id="90" dur="1" fill="hold">
                                          <p:stCondLst>
                                            <p:cond delay="0"/>
                                          </p:stCondLst>
                                        </p:cTn>
                                        <p:tgtEl>
                                          <p:spTgt spid="5">
                                            <p:txEl>
                                              <p:pRg st="1" end="1"/>
                                            </p:txEl>
                                          </p:spTgt>
                                        </p:tgtEl>
                                        <p:attrNameLst>
                                          <p:attrName>style.visibility</p:attrName>
                                        </p:attrNameLst>
                                      </p:cBhvr>
                                      <p:to>
                                        <p:strVal val="visible"/>
                                      </p:to>
                                    </p:set>
                                    <p:anim calcmode="lin" valueType="num">
                                      <p:cBhvr>
                                        <p:cTn id="91"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94"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5">
                                            <p:txEl>
                                              <p:pRg st="1" end="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nodeType="clickEffect">
                                  <p:stCondLst>
                                    <p:cond delay="0"/>
                                  </p:stCondLst>
                                  <p:childTnLst>
                                    <p:set>
                                      <p:cBhvr>
                                        <p:cTn id="102" dur="1" fill="hold">
                                          <p:stCondLst>
                                            <p:cond delay="0"/>
                                          </p:stCondLst>
                                        </p:cTn>
                                        <p:tgtEl>
                                          <p:spTgt spid="5">
                                            <p:txEl>
                                              <p:pRg st="2" end="2"/>
                                            </p:txEl>
                                          </p:spTgt>
                                        </p:tgtEl>
                                        <p:attrNameLst>
                                          <p:attrName>style.visibility</p:attrName>
                                        </p:attrNameLst>
                                      </p:cBhvr>
                                      <p:to>
                                        <p:strVal val="visible"/>
                                      </p:to>
                                    </p:set>
                                    <p:anim calcmode="lin" valueType="num">
                                      <p:cBhvr>
                                        <p:cTn id="103" dur="5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106"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4" name="Content Placeholder 3" descr="clock.tiff"/>
          <p:cNvPicPr>
            <a:picLocks noGrp="1" noChangeAspect="1"/>
          </p:cNvPicPr>
          <p:nvPr>
            <p:ph idx="1"/>
          </p:nvPr>
        </p:nvPicPr>
        <p:blipFill>
          <a:blip r:embed="rId3"/>
          <a:srcRect l="-19174" r="-19174"/>
          <a:stretch>
            <a:fillRect/>
          </a:stretch>
        </p:blipFill>
        <p:spPr>
          <a:xfrm>
            <a:off x="685800" y="1105476"/>
            <a:ext cx="7467600" cy="4873752"/>
          </a:xfrm>
        </p:spPr>
      </p:pic>
      <p:sp>
        <p:nvSpPr>
          <p:cNvPr id="2" name="Title 1"/>
          <p:cNvSpPr>
            <a:spLocks noGrp="1"/>
          </p:cNvSpPr>
          <p:nvPr>
            <p:ph type="title"/>
          </p:nvPr>
        </p:nvSpPr>
        <p:spPr>
          <a:xfrm>
            <a:off x="685800" y="-202287"/>
            <a:ext cx="7467600" cy="1143000"/>
          </a:xfrm>
        </p:spPr>
        <p:txBody>
          <a:bodyPr>
            <a:normAutofit/>
          </a:bodyPr>
          <a:lstStyle/>
          <a:p>
            <a:pPr algn="ctr"/>
            <a:r>
              <a:rPr lang="en-US" sz="5000" b="1" dirty="0" smtClean="0"/>
              <a:t>L’ </a:t>
            </a:r>
            <a:r>
              <a:rPr lang="en-US" sz="5000" b="1" dirty="0" err="1" smtClean="0"/>
              <a:t>HORLOGE</a:t>
            </a:r>
            <a:r>
              <a:rPr lang="en-US" sz="5000" b="1" dirty="0" smtClean="0"/>
              <a:t>: </a:t>
            </a:r>
            <a:r>
              <a:rPr lang="en-US" sz="5000" b="1" dirty="0" err="1" smtClean="0"/>
              <a:t>L’heure</a:t>
            </a:r>
            <a:endParaRPr lang="en-US" sz="5000" b="1" dirty="0"/>
          </a:p>
        </p:txBody>
      </p:sp>
    </p:spTree>
    <p:extLst>
      <p:ext uri="{BB962C8B-B14F-4D97-AF65-F5344CB8AC3E}">
        <p14:creationId xmlns:p14="http://schemas.microsoft.com/office/powerpoint/2010/main" xmlns="" val="378537953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705556" y="266700"/>
            <a:ext cx="7696200" cy="6477000"/>
            <a:chOff x="144" y="192"/>
            <a:chExt cx="3888" cy="2352"/>
          </a:xfrm>
        </p:grpSpPr>
        <p:grpSp>
          <p:nvGrpSpPr>
            <p:cNvPr id="3" name="Group 3"/>
            <p:cNvGrpSpPr>
              <a:grpSpLocks/>
            </p:cNvGrpSpPr>
            <p:nvPr/>
          </p:nvGrpSpPr>
          <p:grpSpPr bwMode="auto">
            <a:xfrm>
              <a:off x="192" y="480"/>
              <a:ext cx="3840" cy="1920"/>
              <a:chOff x="192" y="480"/>
              <a:chExt cx="3840" cy="1920"/>
            </a:xfrm>
          </p:grpSpPr>
          <p:sp>
            <p:nvSpPr>
              <p:cNvPr id="37906" name="Oval 4"/>
              <p:cNvSpPr>
                <a:spLocks noChangeArrowheads="1"/>
              </p:cNvSpPr>
              <p:nvPr/>
            </p:nvSpPr>
            <p:spPr bwMode="auto">
              <a:xfrm>
                <a:off x="1104" y="720"/>
                <a:ext cx="1920" cy="1440"/>
              </a:xfrm>
              <a:prstGeom prst="ellipse">
                <a:avLst/>
              </a:prstGeom>
              <a:noFill/>
              <a:ln w="9525">
                <a:solidFill>
                  <a:schemeClr val="tx1"/>
                </a:solidFill>
                <a:round/>
                <a:headEnd/>
                <a:tailEnd/>
              </a:ln>
            </p:spPr>
            <p:txBody>
              <a:bodyPr wrap="none" anchor="ctr"/>
              <a:lstStyle/>
              <a:p>
                <a:endParaRPr lang="en-US"/>
              </a:p>
            </p:txBody>
          </p:sp>
          <p:grpSp>
            <p:nvGrpSpPr>
              <p:cNvPr id="4" name="Group 5"/>
              <p:cNvGrpSpPr>
                <a:grpSpLocks/>
              </p:cNvGrpSpPr>
              <p:nvPr/>
            </p:nvGrpSpPr>
            <p:grpSpPr bwMode="auto">
              <a:xfrm>
                <a:off x="192" y="480"/>
                <a:ext cx="3840" cy="1920"/>
                <a:chOff x="192" y="480"/>
                <a:chExt cx="3840" cy="1920"/>
              </a:xfrm>
            </p:grpSpPr>
            <p:sp>
              <p:nvSpPr>
                <p:cNvPr id="37908" name="Oval 6"/>
                <p:cNvSpPr>
                  <a:spLocks noChangeArrowheads="1"/>
                </p:cNvSpPr>
                <p:nvPr/>
              </p:nvSpPr>
              <p:spPr bwMode="auto">
                <a:xfrm>
                  <a:off x="1776" y="1152"/>
                  <a:ext cx="240" cy="240"/>
                </a:xfrm>
                <a:prstGeom prst="ellipse">
                  <a:avLst/>
                </a:prstGeom>
                <a:noFill/>
                <a:ln w="9525">
                  <a:solidFill>
                    <a:schemeClr val="tx1"/>
                  </a:solidFill>
                  <a:round/>
                  <a:headEnd/>
                  <a:tailEnd/>
                </a:ln>
              </p:spPr>
              <p:txBody>
                <a:bodyPr wrap="none" anchor="ctr"/>
                <a:lstStyle/>
                <a:p>
                  <a:endParaRPr lang="en-US"/>
                </a:p>
              </p:txBody>
            </p:sp>
            <p:sp>
              <p:nvSpPr>
                <p:cNvPr id="37909" name="Oval 7"/>
                <p:cNvSpPr>
                  <a:spLocks noChangeArrowheads="1"/>
                </p:cNvSpPr>
                <p:nvPr/>
              </p:nvSpPr>
              <p:spPr bwMode="auto">
                <a:xfrm>
                  <a:off x="2112" y="1152"/>
                  <a:ext cx="240" cy="240"/>
                </a:xfrm>
                <a:prstGeom prst="ellipse">
                  <a:avLst/>
                </a:prstGeom>
                <a:noFill/>
                <a:ln w="9525">
                  <a:solidFill>
                    <a:schemeClr val="tx1"/>
                  </a:solidFill>
                  <a:round/>
                  <a:headEnd/>
                  <a:tailEnd/>
                </a:ln>
              </p:spPr>
              <p:txBody>
                <a:bodyPr wrap="none" anchor="ctr"/>
                <a:lstStyle/>
                <a:p>
                  <a:endParaRPr lang="en-US"/>
                </a:p>
              </p:txBody>
            </p:sp>
            <p:sp>
              <p:nvSpPr>
                <p:cNvPr id="37910" name="Oval 8"/>
                <p:cNvSpPr>
                  <a:spLocks noChangeArrowheads="1"/>
                </p:cNvSpPr>
                <p:nvPr/>
              </p:nvSpPr>
              <p:spPr bwMode="auto">
                <a:xfrm>
                  <a:off x="1872" y="1152"/>
                  <a:ext cx="96"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37911" name="Oval 9"/>
                <p:cNvSpPr>
                  <a:spLocks noChangeArrowheads="1"/>
                </p:cNvSpPr>
                <p:nvPr/>
              </p:nvSpPr>
              <p:spPr bwMode="auto">
                <a:xfrm>
                  <a:off x="2208" y="1152"/>
                  <a:ext cx="96" cy="144"/>
                </a:xfrm>
                <a:prstGeom prst="ellipse">
                  <a:avLst/>
                </a:prstGeom>
                <a:solidFill>
                  <a:schemeClr val="tx1"/>
                </a:solidFill>
                <a:ln w="9525">
                  <a:solidFill>
                    <a:schemeClr val="tx1"/>
                  </a:solidFill>
                  <a:round/>
                  <a:headEnd/>
                  <a:tailEnd/>
                </a:ln>
              </p:spPr>
              <p:txBody>
                <a:bodyPr wrap="none" anchor="ctr"/>
                <a:lstStyle/>
                <a:p>
                  <a:endParaRPr lang="en-US"/>
                </a:p>
              </p:txBody>
            </p:sp>
            <p:sp>
              <p:nvSpPr>
                <p:cNvPr id="37912" name="Oval 10"/>
                <p:cNvSpPr>
                  <a:spLocks noChangeArrowheads="1"/>
                </p:cNvSpPr>
                <p:nvPr/>
              </p:nvSpPr>
              <p:spPr bwMode="auto">
                <a:xfrm>
                  <a:off x="2016" y="1392"/>
                  <a:ext cx="96" cy="96"/>
                </a:xfrm>
                <a:prstGeom prst="ellipse">
                  <a:avLst/>
                </a:prstGeom>
                <a:solidFill>
                  <a:schemeClr val="tx1"/>
                </a:solidFill>
                <a:ln w="9525">
                  <a:solidFill>
                    <a:schemeClr val="tx1"/>
                  </a:solidFill>
                  <a:round/>
                  <a:headEnd/>
                  <a:tailEnd/>
                </a:ln>
              </p:spPr>
              <p:txBody>
                <a:bodyPr wrap="none" anchor="ctr"/>
                <a:lstStyle/>
                <a:p>
                  <a:endParaRPr lang="en-US"/>
                </a:p>
              </p:txBody>
            </p:sp>
            <p:sp>
              <p:nvSpPr>
                <p:cNvPr id="37913" name="AutoShape 11"/>
                <p:cNvSpPr>
                  <a:spLocks noChangeArrowheads="1"/>
                </p:cNvSpPr>
                <p:nvPr/>
              </p:nvSpPr>
              <p:spPr bwMode="auto">
                <a:xfrm rot="-5585283">
                  <a:off x="2016" y="1488"/>
                  <a:ext cx="144" cy="336"/>
                </a:xfrm>
                <a:prstGeom prst="moon">
                  <a:avLst>
                    <a:gd name="adj" fmla="val 50000"/>
                  </a:avLst>
                </a:prstGeom>
                <a:solidFill>
                  <a:schemeClr val="tx1"/>
                </a:solidFill>
                <a:ln w="9525">
                  <a:solidFill>
                    <a:schemeClr val="tx1"/>
                  </a:solidFill>
                  <a:miter lim="800000"/>
                  <a:headEnd/>
                  <a:tailEnd/>
                </a:ln>
              </p:spPr>
              <p:txBody>
                <a:bodyPr wrap="none" anchor="ctr"/>
                <a:lstStyle/>
                <a:p>
                  <a:endParaRPr lang="en-US"/>
                </a:p>
              </p:txBody>
            </p:sp>
            <p:sp>
              <p:nvSpPr>
                <p:cNvPr id="37914" name="Text Box 12"/>
                <p:cNvSpPr txBox="1">
                  <a:spLocks noChangeArrowheads="1"/>
                </p:cNvSpPr>
                <p:nvPr/>
              </p:nvSpPr>
              <p:spPr bwMode="auto">
                <a:xfrm>
                  <a:off x="1968" y="768"/>
                  <a:ext cx="240" cy="111"/>
                </a:xfrm>
                <a:prstGeom prst="rect">
                  <a:avLst/>
                </a:prstGeom>
                <a:noFill/>
                <a:ln w="9525">
                  <a:noFill/>
                  <a:miter lim="800000"/>
                  <a:headEnd/>
                  <a:tailEnd/>
                </a:ln>
              </p:spPr>
              <p:txBody>
                <a:bodyPr wrap="square">
                  <a:spAutoFit/>
                </a:bodyPr>
                <a:lstStyle/>
                <a:p>
                  <a:pPr>
                    <a:spcBef>
                      <a:spcPct val="50000"/>
                    </a:spcBef>
                  </a:pPr>
                  <a:r>
                    <a:rPr lang="en-GB" sz="1400" dirty="0">
                      <a:latin typeface="Arial" charset="0"/>
                    </a:rPr>
                    <a:t>12</a:t>
                  </a:r>
                </a:p>
              </p:txBody>
            </p:sp>
            <p:sp>
              <p:nvSpPr>
                <p:cNvPr id="37915" name="Text Box 13"/>
                <p:cNvSpPr txBox="1">
                  <a:spLocks noChangeArrowheads="1"/>
                </p:cNvSpPr>
                <p:nvPr/>
              </p:nvSpPr>
              <p:spPr bwMode="auto">
                <a:xfrm>
                  <a:off x="1992" y="1968"/>
                  <a:ext cx="144" cy="111"/>
                </a:xfrm>
                <a:prstGeom prst="rect">
                  <a:avLst/>
                </a:prstGeom>
                <a:noFill/>
                <a:ln w="9525">
                  <a:noFill/>
                  <a:miter lim="800000"/>
                  <a:headEnd/>
                  <a:tailEnd/>
                </a:ln>
              </p:spPr>
              <p:txBody>
                <a:bodyPr wrap="square">
                  <a:spAutoFit/>
                </a:bodyPr>
                <a:lstStyle/>
                <a:p>
                  <a:pPr>
                    <a:spcBef>
                      <a:spcPct val="50000"/>
                    </a:spcBef>
                  </a:pPr>
                  <a:r>
                    <a:rPr lang="en-GB" sz="1400" dirty="0">
                      <a:latin typeface="Arial" charset="0"/>
                    </a:rPr>
                    <a:t>6</a:t>
                  </a:r>
                </a:p>
              </p:txBody>
            </p:sp>
            <p:sp>
              <p:nvSpPr>
                <p:cNvPr id="37916" name="Text Box 14"/>
                <p:cNvSpPr txBox="1">
                  <a:spLocks noChangeArrowheads="1"/>
                </p:cNvSpPr>
                <p:nvPr/>
              </p:nvSpPr>
              <p:spPr bwMode="auto">
                <a:xfrm>
                  <a:off x="1152" y="1344"/>
                  <a:ext cx="336" cy="111"/>
                </a:xfrm>
                <a:prstGeom prst="rect">
                  <a:avLst/>
                </a:prstGeom>
                <a:noFill/>
                <a:ln w="9525">
                  <a:noFill/>
                  <a:miter lim="800000"/>
                  <a:headEnd/>
                  <a:tailEnd/>
                </a:ln>
              </p:spPr>
              <p:txBody>
                <a:bodyPr>
                  <a:spAutoFit/>
                </a:bodyPr>
                <a:lstStyle/>
                <a:p>
                  <a:pPr>
                    <a:spcBef>
                      <a:spcPct val="50000"/>
                    </a:spcBef>
                  </a:pPr>
                  <a:r>
                    <a:rPr lang="en-GB" sz="1400">
                      <a:latin typeface="Arial" charset="0"/>
                    </a:rPr>
                    <a:t>9</a:t>
                  </a:r>
                </a:p>
              </p:txBody>
            </p:sp>
            <p:sp>
              <p:nvSpPr>
                <p:cNvPr id="37917" name="Text Box 15"/>
                <p:cNvSpPr txBox="1">
                  <a:spLocks noChangeArrowheads="1"/>
                </p:cNvSpPr>
                <p:nvPr/>
              </p:nvSpPr>
              <p:spPr bwMode="auto">
                <a:xfrm>
                  <a:off x="2784" y="1344"/>
                  <a:ext cx="240" cy="111"/>
                </a:xfrm>
                <a:prstGeom prst="rect">
                  <a:avLst/>
                </a:prstGeom>
                <a:noFill/>
                <a:ln w="9525">
                  <a:noFill/>
                  <a:miter lim="800000"/>
                  <a:headEnd/>
                  <a:tailEnd/>
                </a:ln>
              </p:spPr>
              <p:txBody>
                <a:bodyPr>
                  <a:spAutoFit/>
                </a:bodyPr>
                <a:lstStyle/>
                <a:p>
                  <a:pPr>
                    <a:spcBef>
                      <a:spcPct val="50000"/>
                    </a:spcBef>
                  </a:pPr>
                  <a:r>
                    <a:rPr lang="en-GB" sz="1400">
                      <a:latin typeface="Arial" charset="0"/>
                    </a:rPr>
                    <a:t>3</a:t>
                  </a:r>
                </a:p>
              </p:txBody>
            </p:sp>
            <p:sp>
              <p:nvSpPr>
                <p:cNvPr id="37918" name="Text Box 16"/>
                <p:cNvSpPr txBox="1">
                  <a:spLocks noChangeArrowheads="1"/>
                </p:cNvSpPr>
                <p:nvPr/>
              </p:nvSpPr>
              <p:spPr bwMode="auto">
                <a:xfrm>
                  <a:off x="2400" y="864"/>
                  <a:ext cx="240" cy="111"/>
                </a:xfrm>
                <a:prstGeom prst="rect">
                  <a:avLst/>
                </a:prstGeom>
                <a:noFill/>
                <a:ln w="9525">
                  <a:noFill/>
                  <a:miter lim="800000"/>
                  <a:headEnd/>
                  <a:tailEnd/>
                </a:ln>
              </p:spPr>
              <p:txBody>
                <a:bodyPr>
                  <a:spAutoFit/>
                </a:bodyPr>
                <a:lstStyle/>
                <a:p>
                  <a:pPr>
                    <a:spcBef>
                      <a:spcPct val="50000"/>
                    </a:spcBef>
                  </a:pPr>
                  <a:r>
                    <a:rPr lang="en-GB" sz="1400">
                      <a:latin typeface="Arial" charset="0"/>
                    </a:rPr>
                    <a:t>1</a:t>
                  </a:r>
                </a:p>
              </p:txBody>
            </p:sp>
            <p:sp>
              <p:nvSpPr>
                <p:cNvPr id="37919" name="Text Box 17"/>
                <p:cNvSpPr txBox="1">
                  <a:spLocks noChangeArrowheads="1"/>
                </p:cNvSpPr>
                <p:nvPr/>
              </p:nvSpPr>
              <p:spPr bwMode="auto">
                <a:xfrm>
                  <a:off x="2640" y="1056"/>
                  <a:ext cx="240" cy="111"/>
                </a:xfrm>
                <a:prstGeom prst="rect">
                  <a:avLst/>
                </a:prstGeom>
                <a:noFill/>
                <a:ln w="9525">
                  <a:noFill/>
                  <a:miter lim="800000"/>
                  <a:headEnd/>
                  <a:tailEnd/>
                </a:ln>
              </p:spPr>
              <p:txBody>
                <a:bodyPr>
                  <a:spAutoFit/>
                </a:bodyPr>
                <a:lstStyle/>
                <a:p>
                  <a:pPr>
                    <a:spcBef>
                      <a:spcPct val="50000"/>
                    </a:spcBef>
                  </a:pPr>
                  <a:r>
                    <a:rPr lang="en-GB" sz="1400">
                      <a:latin typeface="Arial" charset="0"/>
                    </a:rPr>
                    <a:t>2</a:t>
                  </a:r>
                </a:p>
              </p:txBody>
            </p:sp>
            <p:sp>
              <p:nvSpPr>
                <p:cNvPr id="37920" name="Text Box 18"/>
                <p:cNvSpPr txBox="1">
                  <a:spLocks noChangeArrowheads="1"/>
                </p:cNvSpPr>
                <p:nvPr/>
              </p:nvSpPr>
              <p:spPr bwMode="auto">
                <a:xfrm>
                  <a:off x="2688" y="1632"/>
                  <a:ext cx="192" cy="111"/>
                </a:xfrm>
                <a:prstGeom prst="rect">
                  <a:avLst/>
                </a:prstGeom>
                <a:noFill/>
                <a:ln w="9525">
                  <a:noFill/>
                  <a:miter lim="800000"/>
                  <a:headEnd/>
                  <a:tailEnd/>
                </a:ln>
              </p:spPr>
              <p:txBody>
                <a:bodyPr>
                  <a:spAutoFit/>
                </a:bodyPr>
                <a:lstStyle/>
                <a:p>
                  <a:pPr>
                    <a:spcBef>
                      <a:spcPct val="50000"/>
                    </a:spcBef>
                  </a:pPr>
                  <a:r>
                    <a:rPr lang="en-GB" sz="1400">
                      <a:latin typeface="Arial" charset="0"/>
                    </a:rPr>
                    <a:t>4</a:t>
                  </a:r>
                </a:p>
              </p:txBody>
            </p:sp>
            <p:sp>
              <p:nvSpPr>
                <p:cNvPr id="37921" name="Text Box 19"/>
                <p:cNvSpPr txBox="1">
                  <a:spLocks noChangeArrowheads="1"/>
                </p:cNvSpPr>
                <p:nvPr/>
              </p:nvSpPr>
              <p:spPr bwMode="auto">
                <a:xfrm>
                  <a:off x="2400" y="1872"/>
                  <a:ext cx="240" cy="111"/>
                </a:xfrm>
                <a:prstGeom prst="rect">
                  <a:avLst/>
                </a:prstGeom>
                <a:noFill/>
                <a:ln w="9525">
                  <a:noFill/>
                  <a:miter lim="800000"/>
                  <a:headEnd/>
                  <a:tailEnd/>
                </a:ln>
              </p:spPr>
              <p:txBody>
                <a:bodyPr>
                  <a:spAutoFit/>
                </a:bodyPr>
                <a:lstStyle/>
                <a:p>
                  <a:pPr>
                    <a:spcBef>
                      <a:spcPct val="50000"/>
                    </a:spcBef>
                  </a:pPr>
                  <a:r>
                    <a:rPr lang="en-GB" sz="1400">
                      <a:latin typeface="Arial" charset="0"/>
                    </a:rPr>
                    <a:t>5</a:t>
                  </a:r>
                </a:p>
              </p:txBody>
            </p:sp>
            <p:sp>
              <p:nvSpPr>
                <p:cNvPr id="37922" name="Text Box 20"/>
                <p:cNvSpPr txBox="1">
                  <a:spLocks noChangeArrowheads="1"/>
                </p:cNvSpPr>
                <p:nvPr/>
              </p:nvSpPr>
              <p:spPr bwMode="auto">
                <a:xfrm>
                  <a:off x="1536" y="1872"/>
                  <a:ext cx="240" cy="111"/>
                </a:xfrm>
                <a:prstGeom prst="rect">
                  <a:avLst/>
                </a:prstGeom>
                <a:noFill/>
                <a:ln w="9525">
                  <a:noFill/>
                  <a:miter lim="800000"/>
                  <a:headEnd/>
                  <a:tailEnd/>
                </a:ln>
              </p:spPr>
              <p:txBody>
                <a:bodyPr>
                  <a:spAutoFit/>
                </a:bodyPr>
                <a:lstStyle/>
                <a:p>
                  <a:pPr>
                    <a:spcBef>
                      <a:spcPct val="50000"/>
                    </a:spcBef>
                  </a:pPr>
                  <a:r>
                    <a:rPr lang="en-GB" sz="1400">
                      <a:latin typeface="Arial" charset="0"/>
                    </a:rPr>
                    <a:t>7</a:t>
                  </a:r>
                </a:p>
              </p:txBody>
            </p:sp>
            <p:sp>
              <p:nvSpPr>
                <p:cNvPr id="37923" name="Text Box 21"/>
                <p:cNvSpPr txBox="1">
                  <a:spLocks noChangeArrowheads="1"/>
                </p:cNvSpPr>
                <p:nvPr/>
              </p:nvSpPr>
              <p:spPr bwMode="auto">
                <a:xfrm>
                  <a:off x="1296" y="1632"/>
                  <a:ext cx="288" cy="111"/>
                </a:xfrm>
                <a:prstGeom prst="rect">
                  <a:avLst/>
                </a:prstGeom>
                <a:noFill/>
                <a:ln w="9525">
                  <a:noFill/>
                  <a:miter lim="800000"/>
                  <a:headEnd/>
                  <a:tailEnd/>
                </a:ln>
              </p:spPr>
              <p:txBody>
                <a:bodyPr>
                  <a:spAutoFit/>
                </a:bodyPr>
                <a:lstStyle/>
                <a:p>
                  <a:pPr>
                    <a:spcBef>
                      <a:spcPct val="50000"/>
                    </a:spcBef>
                  </a:pPr>
                  <a:r>
                    <a:rPr lang="en-GB" sz="1400">
                      <a:latin typeface="Arial" charset="0"/>
                    </a:rPr>
                    <a:t>8</a:t>
                  </a:r>
                </a:p>
              </p:txBody>
            </p:sp>
            <p:sp>
              <p:nvSpPr>
                <p:cNvPr id="37924" name="Text Box 22"/>
                <p:cNvSpPr txBox="1">
                  <a:spLocks noChangeArrowheads="1"/>
                </p:cNvSpPr>
                <p:nvPr/>
              </p:nvSpPr>
              <p:spPr bwMode="auto">
                <a:xfrm>
                  <a:off x="1248" y="1056"/>
                  <a:ext cx="384" cy="111"/>
                </a:xfrm>
                <a:prstGeom prst="rect">
                  <a:avLst/>
                </a:prstGeom>
                <a:noFill/>
                <a:ln w="9525">
                  <a:noFill/>
                  <a:miter lim="800000"/>
                  <a:headEnd/>
                  <a:tailEnd/>
                </a:ln>
              </p:spPr>
              <p:txBody>
                <a:bodyPr>
                  <a:spAutoFit/>
                </a:bodyPr>
                <a:lstStyle/>
                <a:p>
                  <a:pPr>
                    <a:spcBef>
                      <a:spcPct val="50000"/>
                    </a:spcBef>
                  </a:pPr>
                  <a:r>
                    <a:rPr lang="en-GB" sz="1400">
                      <a:latin typeface="Arial" charset="0"/>
                    </a:rPr>
                    <a:t>10</a:t>
                  </a:r>
                </a:p>
              </p:txBody>
            </p:sp>
            <p:sp>
              <p:nvSpPr>
                <p:cNvPr id="37925" name="Text Box 23"/>
                <p:cNvSpPr txBox="1">
                  <a:spLocks noChangeArrowheads="1"/>
                </p:cNvSpPr>
                <p:nvPr/>
              </p:nvSpPr>
              <p:spPr bwMode="auto">
                <a:xfrm>
                  <a:off x="1488" y="864"/>
                  <a:ext cx="384" cy="111"/>
                </a:xfrm>
                <a:prstGeom prst="rect">
                  <a:avLst/>
                </a:prstGeom>
                <a:noFill/>
                <a:ln w="9525">
                  <a:noFill/>
                  <a:miter lim="800000"/>
                  <a:headEnd/>
                  <a:tailEnd/>
                </a:ln>
              </p:spPr>
              <p:txBody>
                <a:bodyPr>
                  <a:spAutoFit/>
                </a:bodyPr>
                <a:lstStyle/>
                <a:p>
                  <a:pPr>
                    <a:spcBef>
                      <a:spcPct val="50000"/>
                    </a:spcBef>
                  </a:pPr>
                  <a:r>
                    <a:rPr lang="en-GB" sz="1400" dirty="0">
                      <a:latin typeface="Arial" charset="0"/>
                    </a:rPr>
                    <a:t>11</a:t>
                  </a:r>
                </a:p>
              </p:txBody>
            </p:sp>
            <p:sp>
              <p:nvSpPr>
                <p:cNvPr id="37926" name="Line 24"/>
                <p:cNvSpPr>
                  <a:spLocks noChangeShapeType="1"/>
                </p:cNvSpPr>
                <p:nvPr/>
              </p:nvSpPr>
              <p:spPr bwMode="auto">
                <a:xfrm>
                  <a:off x="192" y="960"/>
                  <a:ext cx="1056" cy="0"/>
                </a:xfrm>
                <a:prstGeom prst="line">
                  <a:avLst/>
                </a:prstGeom>
                <a:noFill/>
                <a:ln w="9525">
                  <a:solidFill>
                    <a:schemeClr val="tx1"/>
                  </a:solidFill>
                  <a:round/>
                  <a:headEnd/>
                  <a:tailEnd/>
                </a:ln>
              </p:spPr>
              <p:txBody>
                <a:bodyPr/>
                <a:lstStyle/>
                <a:p>
                  <a:endParaRPr lang="en-US"/>
                </a:p>
              </p:txBody>
            </p:sp>
            <p:sp>
              <p:nvSpPr>
                <p:cNvPr id="37927" name="Line 25"/>
                <p:cNvSpPr>
                  <a:spLocks noChangeShapeType="1"/>
                </p:cNvSpPr>
                <p:nvPr/>
              </p:nvSpPr>
              <p:spPr bwMode="auto">
                <a:xfrm>
                  <a:off x="192" y="1536"/>
                  <a:ext cx="816" cy="0"/>
                </a:xfrm>
                <a:prstGeom prst="line">
                  <a:avLst/>
                </a:prstGeom>
                <a:noFill/>
                <a:ln w="9525">
                  <a:solidFill>
                    <a:schemeClr val="tx1"/>
                  </a:solidFill>
                  <a:round/>
                  <a:headEnd/>
                  <a:tailEnd/>
                </a:ln>
              </p:spPr>
              <p:txBody>
                <a:bodyPr/>
                <a:lstStyle/>
                <a:p>
                  <a:endParaRPr lang="en-US"/>
                </a:p>
              </p:txBody>
            </p:sp>
            <p:sp>
              <p:nvSpPr>
                <p:cNvPr id="37928" name="Line 26"/>
                <p:cNvSpPr>
                  <a:spLocks noChangeShapeType="1"/>
                </p:cNvSpPr>
                <p:nvPr/>
              </p:nvSpPr>
              <p:spPr bwMode="auto">
                <a:xfrm flipH="1">
                  <a:off x="192" y="1824"/>
                  <a:ext cx="912" cy="0"/>
                </a:xfrm>
                <a:prstGeom prst="line">
                  <a:avLst/>
                </a:prstGeom>
                <a:noFill/>
                <a:ln w="9525">
                  <a:solidFill>
                    <a:schemeClr val="tx1"/>
                  </a:solidFill>
                  <a:round/>
                  <a:headEnd/>
                  <a:tailEnd/>
                </a:ln>
              </p:spPr>
              <p:txBody>
                <a:bodyPr/>
                <a:lstStyle/>
                <a:p>
                  <a:endParaRPr lang="en-US"/>
                </a:p>
              </p:txBody>
            </p:sp>
            <p:sp>
              <p:nvSpPr>
                <p:cNvPr id="37929" name="Line 27"/>
                <p:cNvSpPr>
                  <a:spLocks noChangeShapeType="1"/>
                </p:cNvSpPr>
                <p:nvPr/>
              </p:nvSpPr>
              <p:spPr bwMode="auto">
                <a:xfrm flipH="1">
                  <a:off x="192" y="1248"/>
                  <a:ext cx="864" cy="0"/>
                </a:xfrm>
                <a:prstGeom prst="line">
                  <a:avLst/>
                </a:prstGeom>
                <a:noFill/>
                <a:ln w="9525">
                  <a:solidFill>
                    <a:schemeClr val="tx1"/>
                  </a:solidFill>
                  <a:round/>
                  <a:headEnd/>
                  <a:tailEnd/>
                </a:ln>
              </p:spPr>
              <p:txBody>
                <a:bodyPr/>
                <a:lstStyle/>
                <a:p>
                  <a:endParaRPr lang="en-US"/>
                </a:p>
              </p:txBody>
            </p:sp>
            <p:sp>
              <p:nvSpPr>
                <p:cNvPr id="37930" name="Line 28"/>
                <p:cNvSpPr>
                  <a:spLocks noChangeShapeType="1"/>
                </p:cNvSpPr>
                <p:nvPr/>
              </p:nvSpPr>
              <p:spPr bwMode="auto">
                <a:xfrm>
                  <a:off x="192" y="2112"/>
                  <a:ext cx="1200" cy="0"/>
                </a:xfrm>
                <a:prstGeom prst="line">
                  <a:avLst/>
                </a:prstGeom>
                <a:noFill/>
                <a:ln w="9525">
                  <a:solidFill>
                    <a:schemeClr val="tx1"/>
                  </a:solidFill>
                  <a:round/>
                  <a:headEnd/>
                  <a:tailEnd/>
                </a:ln>
              </p:spPr>
              <p:txBody>
                <a:bodyPr/>
                <a:lstStyle/>
                <a:p>
                  <a:endParaRPr lang="en-US"/>
                </a:p>
              </p:txBody>
            </p:sp>
            <p:sp>
              <p:nvSpPr>
                <p:cNvPr id="37931" name="Line 29"/>
                <p:cNvSpPr>
                  <a:spLocks noChangeShapeType="1"/>
                </p:cNvSpPr>
                <p:nvPr/>
              </p:nvSpPr>
              <p:spPr bwMode="auto">
                <a:xfrm>
                  <a:off x="1392" y="2400"/>
                  <a:ext cx="1344" cy="0"/>
                </a:xfrm>
                <a:prstGeom prst="line">
                  <a:avLst/>
                </a:prstGeom>
                <a:noFill/>
                <a:ln w="9525">
                  <a:solidFill>
                    <a:schemeClr val="tx1"/>
                  </a:solidFill>
                  <a:round/>
                  <a:headEnd/>
                  <a:tailEnd/>
                </a:ln>
              </p:spPr>
              <p:txBody>
                <a:bodyPr/>
                <a:lstStyle/>
                <a:p>
                  <a:endParaRPr lang="en-US"/>
                </a:p>
              </p:txBody>
            </p:sp>
            <p:sp>
              <p:nvSpPr>
                <p:cNvPr id="37932" name="Line 30"/>
                <p:cNvSpPr>
                  <a:spLocks noChangeShapeType="1"/>
                </p:cNvSpPr>
                <p:nvPr/>
              </p:nvSpPr>
              <p:spPr bwMode="auto">
                <a:xfrm>
                  <a:off x="2832" y="2112"/>
                  <a:ext cx="1200" cy="0"/>
                </a:xfrm>
                <a:prstGeom prst="line">
                  <a:avLst/>
                </a:prstGeom>
                <a:noFill/>
                <a:ln w="9525">
                  <a:solidFill>
                    <a:schemeClr val="tx1"/>
                  </a:solidFill>
                  <a:round/>
                  <a:headEnd/>
                  <a:tailEnd/>
                </a:ln>
              </p:spPr>
              <p:txBody>
                <a:bodyPr/>
                <a:lstStyle/>
                <a:p>
                  <a:endParaRPr lang="en-US"/>
                </a:p>
              </p:txBody>
            </p:sp>
            <p:sp>
              <p:nvSpPr>
                <p:cNvPr id="37933" name="Line 31"/>
                <p:cNvSpPr>
                  <a:spLocks noChangeShapeType="1"/>
                </p:cNvSpPr>
                <p:nvPr/>
              </p:nvSpPr>
              <p:spPr bwMode="auto">
                <a:xfrm flipH="1">
                  <a:off x="3072" y="1824"/>
                  <a:ext cx="912" cy="0"/>
                </a:xfrm>
                <a:prstGeom prst="line">
                  <a:avLst/>
                </a:prstGeom>
                <a:noFill/>
                <a:ln w="9525">
                  <a:solidFill>
                    <a:schemeClr val="tx1"/>
                  </a:solidFill>
                  <a:round/>
                  <a:headEnd/>
                  <a:tailEnd/>
                </a:ln>
              </p:spPr>
              <p:txBody>
                <a:bodyPr/>
                <a:lstStyle/>
                <a:p>
                  <a:endParaRPr lang="en-US"/>
                </a:p>
              </p:txBody>
            </p:sp>
            <p:sp>
              <p:nvSpPr>
                <p:cNvPr id="37934" name="Line 32"/>
                <p:cNvSpPr>
                  <a:spLocks noChangeShapeType="1"/>
                </p:cNvSpPr>
                <p:nvPr/>
              </p:nvSpPr>
              <p:spPr bwMode="auto">
                <a:xfrm>
                  <a:off x="3168" y="1536"/>
                  <a:ext cx="816" cy="0"/>
                </a:xfrm>
                <a:prstGeom prst="line">
                  <a:avLst/>
                </a:prstGeom>
                <a:noFill/>
                <a:ln w="9525">
                  <a:solidFill>
                    <a:schemeClr val="tx1"/>
                  </a:solidFill>
                  <a:round/>
                  <a:headEnd/>
                  <a:tailEnd/>
                </a:ln>
              </p:spPr>
              <p:txBody>
                <a:bodyPr/>
                <a:lstStyle/>
                <a:p>
                  <a:endParaRPr lang="en-US"/>
                </a:p>
              </p:txBody>
            </p:sp>
            <p:sp>
              <p:nvSpPr>
                <p:cNvPr id="37935" name="Line 33"/>
                <p:cNvSpPr>
                  <a:spLocks noChangeShapeType="1"/>
                </p:cNvSpPr>
                <p:nvPr/>
              </p:nvSpPr>
              <p:spPr bwMode="auto">
                <a:xfrm flipH="1">
                  <a:off x="3120" y="1248"/>
                  <a:ext cx="864" cy="0"/>
                </a:xfrm>
                <a:prstGeom prst="line">
                  <a:avLst/>
                </a:prstGeom>
                <a:noFill/>
                <a:ln w="9525">
                  <a:solidFill>
                    <a:schemeClr val="tx1"/>
                  </a:solidFill>
                  <a:round/>
                  <a:headEnd/>
                  <a:tailEnd/>
                </a:ln>
              </p:spPr>
              <p:txBody>
                <a:bodyPr/>
                <a:lstStyle/>
                <a:p>
                  <a:endParaRPr lang="en-US"/>
                </a:p>
              </p:txBody>
            </p:sp>
            <p:sp>
              <p:nvSpPr>
                <p:cNvPr id="37936" name="Line 34"/>
                <p:cNvSpPr>
                  <a:spLocks noChangeShapeType="1"/>
                </p:cNvSpPr>
                <p:nvPr/>
              </p:nvSpPr>
              <p:spPr bwMode="auto">
                <a:xfrm>
                  <a:off x="2928" y="960"/>
                  <a:ext cx="1056" cy="0"/>
                </a:xfrm>
                <a:prstGeom prst="line">
                  <a:avLst/>
                </a:prstGeom>
                <a:noFill/>
                <a:ln w="9525">
                  <a:solidFill>
                    <a:schemeClr val="tx1"/>
                  </a:solidFill>
                  <a:round/>
                  <a:headEnd/>
                  <a:tailEnd/>
                </a:ln>
              </p:spPr>
              <p:txBody>
                <a:bodyPr/>
                <a:lstStyle/>
                <a:p>
                  <a:endParaRPr lang="en-US"/>
                </a:p>
              </p:txBody>
            </p:sp>
            <p:sp>
              <p:nvSpPr>
                <p:cNvPr id="37937" name="Line 35"/>
                <p:cNvSpPr>
                  <a:spLocks noChangeShapeType="1"/>
                </p:cNvSpPr>
                <p:nvPr/>
              </p:nvSpPr>
              <p:spPr bwMode="auto">
                <a:xfrm>
                  <a:off x="1392" y="672"/>
                  <a:ext cx="1344" cy="0"/>
                </a:xfrm>
                <a:prstGeom prst="line">
                  <a:avLst/>
                </a:prstGeom>
                <a:noFill/>
                <a:ln w="9525">
                  <a:solidFill>
                    <a:schemeClr val="tx1"/>
                  </a:solidFill>
                  <a:round/>
                  <a:headEnd/>
                  <a:tailEnd/>
                </a:ln>
              </p:spPr>
              <p:txBody>
                <a:bodyPr/>
                <a:lstStyle/>
                <a:p>
                  <a:endParaRPr lang="en-US"/>
                </a:p>
              </p:txBody>
            </p:sp>
            <p:sp>
              <p:nvSpPr>
                <p:cNvPr id="37938" name="Text Box 36"/>
                <p:cNvSpPr txBox="1">
                  <a:spLocks noChangeArrowheads="1"/>
                </p:cNvSpPr>
                <p:nvPr/>
              </p:nvSpPr>
              <p:spPr bwMode="auto">
                <a:xfrm>
                  <a:off x="1392" y="480"/>
                  <a:ext cx="869" cy="133"/>
                </a:xfrm>
                <a:prstGeom prst="rect">
                  <a:avLst/>
                </a:prstGeom>
                <a:noFill/>
                <a:ln w="9525">
                  <a:noFill/>
                  <a:miter lim="800000"/>
                  <a:headEnd/>
                  <a:tailEnd/>
                </a:ln>
              </p:spPr>
              <p:txBody>
                <a:bodyPr wrap="square">
                  <a:spAutoFit/>
                </a:bodyPr>
                <a:lstStyle/>
                <a:p>
                  <a:pPr algn="ctr">
                    <a:spcBef>
                      <a:spcPct val="50000"/>
                    </a:spcBef>
                  </a:pPr>
                  <a:r>
                    <a:rPr lang="en-GB" sz="1800" dirty="0">
                      <a:latin typeface="Arial" charset="0"/>
                      <a:cs typeface="Arial" charset="0"/>
                    </a:rPr>
                    <a:t>Il </a:t>
                  </a:r>
                  <a:r>
                    <a:rPr lang="en-GB" sz="1800" dirty="0" err="1">
                      <a:latin typeface="Arial" charset="0"/>
                      <a:cs typeface="Arial" charset="0"/>
                    </a:rPr>
                    <a:t>est</a:t>
                  </a:r>
                  <a:r>
                    <a:rPr lang="en-GB" sz="1800" dirty="0" smtClean="0">
                      <a:latin typeface="Arial" charset="0"/>
                      <a:cs typeface="Arial" charset="0"/>
                    </a:rPr>
                    <a:t>…</a:t>
                  </a:r>
                  <a:endParaRPr lang="en-GB" sz="1800" dirty="0">
                    <a:latin typeface="Arial" charset="0"/>
                    <a:cs typeface="Arial" charset="0"/>
                  </a:endParaRPr>
                </a:p>
              </p:txBody>
            </p:sp>
            <p:sp>
              <p:nvSpPr>
                <p:cNvPr id="37939" name="Text Box 37"/>
                <p:cNvSpPr txBox="1">
                  <a:spLocks noChangeArrowheads="1"/>
                </p:cNvSpPr>
                <p:nvPr/>
              </p:nvSpPr>
              <p:spPr bwMode="auto">
                <a:xfrm>
                  <a:off x="1536" y="2200"/>
                  <a:ext cx="1152" cy="133"/>
                </a:xfrm>
                <a:prstGeom prst="rect">
                  <a:avLst/>
                </a:prstGeom>
                <a:noFill/>
                <a:ln w="9525">
                  <a:noFill/>
                  <a:miter lim="800000"/>
                  <a:headEnd/>
                  <a:tailEnd/>
                </a:ln>
              </p:spPr>
              <p:txBody>
                <a:bodyPr>
                  <a:spAutoFit/>
                </a:bodyPr>
                <a:lstStyle/>
                <a:p>
                  <a:pPr algn="ctr">
                    <a:spcBef>
                      <a:spcPct val="50000"/>
                    </a:spcBef>
                  </a:pPr>
                  <a:r>
                    <a:rPr lang="en-GB" sz="1800" dirty="0">
                      <a:latin typeface="Arial" charset="0"/>
                    </a:rPr>
                    <a:t>et </a:t>
                  </a:r>
                  <a:r>
                    <a:rPr lang="en-GB" sz="1800" dirty="0" err="1">
                      <a:latin typeface="Arial" charset="0"/>
                    </a:rPr>
                    <a:t>demie</a:t>
                  </a:r>
                  <a:endParaRPr lang="en-GB" sz="1800" dirty="0">
                    <a:latin typeface="Arial" charset="0"/>
                  </a:endParaRPr>
                </a:p>
              </p:txBody>
            </p:sp>
          </p:grpSp>
        </p:grpSp>
        <p:sp>
          <p:nvSpPr>
            <p:cNvPr id="37904" name="Text Box 38"/>
            <p:cNvSpPr txBox="1">
              <a:spLocks noChangeArrowheads="1"/>
            </p:cNvSpPr>
            <p:nvPr/>
          </p:nvSpPr>
          <p:spPr bwMode="auto">
            <a:xfrm>
              <a:off x="1152" y="192"/>
              <a:ext cx="1680" cy="133"/>
            </a:xfrm>
            <a:prstGeom prst="rect">
              <a:avLst/>
            </a:prstGeom>
            <a:noFill/>
            <a:ln w="9525">
              <a:noFill/>
              <a:miter lim="800000"/>
              <a:headEnd/>
              <a:tailEnd/>
            </a:ln>
          </p:spPr>
          <p:txBody>
            <a:bodyPr>
              <a:spAutoFit/>
            </a:bodyPr>
            <a:lstStyle/>
            <a:p>
              <a:pPr algn="ctr">
                <a:spcBef>
                  <a:spcPct val="50000"/>
                </a:spcBef>
              </a:pPr>
              <a:endParaRPr lang="en-US" sz="1800" b="1" u="sng">
                <a:latin typeface="Arial" charset="0"/>
              </a:endParaRPr>
            </a:p>
          </p:txBody>
        </p:sp>
        <p:sp>
          <p:nvSpPr>
            <p:cNvPr id="37905" name="Rectangle 39"/>
            <p:cNvSpPr>
              <a:spLocks noChangeArrowheads="1"/>
            </p:cNvSpPr>
            <p:nvPr/>
          </p:nvSpPr>
          <p:spPr bwMode="auto">
            <a:xfrm>
              <a:off x="144" y="432"/>
              <a:ext cx="3888" cy="2112"/>
            </a:xfrm>
            <a:prstGeom prst="rect">
              <a:avLst/>
            </a:prstGeom>
            <a:noFill/>
            <a:ln w="9525">
              <a:solidFill>
                <a:schemeClr val="tx1"/>
              </a:solidFill>
              <a:miter lim="800000"/>
              <a:headEnd/>
              <a:tailEnd/>
            </a:ln>
          </p:spPr>
          <p:txBody>
            <a:bodyPr wrap="none" anchor="ctr"/>
            <a:lstStyle/>
            <a:p>
              <a:endParaRPr lang="en-US"/>
            </a:p>
          </p:txBody>
        </p:sp>
      </p:grpSp>
      <p:sp>
        <p:nvSpPr>
          <p:cNvPr id="37891" name="Text Box 42"/>
          <p:cNvSpPr txBox="1">
            <a:spLocks noChangeArrowheads="1"/>
          </p:cNvSpPr>
          <p:nvPr/>
        </p:nvSpPr>
        <p:spPr bwMode="auto">
          <a:xfrm>
            <a:off x="6781800" y="1981200"/>
            <a:ext cx="1905000" cy="457200"/>
          </a:xfrm>
          <a:prstGeom prst="rect">
            <a:avLst/>
          </a:prstGeom>
          <a:noFill/>
          <a:ln w="12700">
            <a:noFill/>
            <a:miter lim="800000"/>
            <a:headEnd type="none" w="sm" len="sm"/>
            <a:tailEnd type="none" w="sm" len="sm"/>
          </a:ln>
        </p:spPr>
        <p:txBody>
          <a:bodyPr>
            <a:spAutoFit/>
          </a:bodyPr>
          <a:lstStyle/>
          <a:p>
            <a:pPr>
              <a:spcBef>
                <a:spcPct val="50000"/>
              </a:spcBef>
            </a:pPr>
            <a:r>
              <a:rPr lang="en-GB" dirty="0" err="1">
                <a:latin typeface="Comic Sans MS" pitchFamily="66" charset="0"/>
              </a:rPr>
              <a:t>cinq</a:t>
            </a:r>
            <a:endParaRPr lang="en-GB" dirty="0">
              <a:latin typeface="Comic Sans MS" pitchFamily="66" charset="0"/>
            </a:endParaRPr>
          </a:p>
        </p:txBody>
      </p:sp>
      <p:sp>
        <p:nvSpPr>
          <p:cNvPr id="37892" name="Text Box 43"/>
          <p:cNvSpPr txBox="1">
            <a:spLocks noChangeArrowheads="1"/>
          </p:cNvSpPr>
          <p:nvPr/>
        </p:nvSpPr>
        <p:spPr bwMode="auto">
          <a:xfrm>
            <a:off x="7086600" y="2667000"/>
            <a:ext cx="1905000" cy="457200"/>
          </a:xfrm>
          <a:prstGeom prst="rect">
            <a:avLst/>
          </a:prstGeom>
          <a:noFill/>
          <a:ln w="12700">
            <a:noFill/>
            <a:miter lim="800000"/>
            <a:headEnd type="none" w="sm" len="sm"/>
            <a:tailEnd type="none" w="sm" len="sm"/>
          </a:ln>
        </p:spPr>
        <p:txBody>
          <a:bodyPr>
            <a:spAutoFit/>
          </a:bodyPr>
          <a:lstStyle/>
          <a:p>
            <a:pPr eaLnBrk="0" hangingPunct="0"/>
            <a:r>
              <a:rPr lang="en-GB" dirty="0" err="1">
                <a:latin typeface="Comic Sans MS" pitchFamily="66" charset="0"/>
              </a:rPr>
              <a:t>dix</a:t>
            </a:r>
            <a:endParaRPr lang="en-GB" dirty="0">
              <a:latin typeface="Comic Sans MS" pitchFamily="66" charset="0"/>
            </a:endParaRPr>
          </a:p>
        </p:txBody>
      </p:sp>
      <p:sp>
        <p:nvSpPr>
          <p:cNvPr id="37893" name="Text Box 44"/>
          <p:cNvSpPr txBox="1">
            <a:spLocks noChangeArrowheads="1"/>
          </p:cNvSpPr>
          <p:nvPr/>
        </p:nvSpPr>
        <p:spPr bwMode="auto">
          <a:xfrm>
            <a:off x="7239000" y="3505200"/>
            <a:ext cx="1905000" cy="369332"/>
          </a:xfrm>
          <a:prstGeom prst="rect">
            <a:avLst/>
          </a:prstGeom>
          <a:noFill/>
          <a:ln w="12700">
            <a:noFill/>
            <a:miter lim="800000"/>
            <a:headEnd type="none" w="sm" len="sm"/>
            <a:tailEnd type="none" w="sm" len="sm"/>
          </a:ln>
        </p:spPr>
        <p:txBody>
          <a:bodyPr>
            <a:spAutoFit/>
          </a:bodyPr>
          <a:lstStyle/>
          <a:p>
            <a:pPr eaLnBrk="0" hangingPunct="0"/>
            <a:r>
              <a:rPr lang="en-GB" dirty="0" err="1">
                <a:latin typeface="Comic Sans MS" pitchFamily="66" charset="0"/>
              </a:rPr>
              <a:t>ET quart</a:t>
            </a:r>
          </a:p>
        </p:txBody>
      </p:sp>
      <p:sp>
        <p:nvSpPr>
          <p:cNvPr id="37894" name="Text Box 45"/>
          <p:cNvSpPr txBox="1">
            <a:spLocks noChangeArrowheads="1"/>
          </p:cNvSpPr>
          <p:nvPr/>
        </p:nvSpPr>
        <p:spPr bwMode="auto">
          <a:xfrm>
            <a:off x="7239000" y="4343400"/>
            <a:ext cx="1905000" cy="457200"/>
          </a:xfrm>
          <a:prstGeom prst="rect">
            <a:avLst/>
          </a:prstGeom>
          <a:noFill/>
          <a:ln w="12700">
            <a:noFill/>
            <a:miter lim="800000"/>
            <a:headEnd type="none" w="sm" len="sm"/>
            <a:tailEnd type="none" w="sm" len="sm"/>
          </a:ln>
        </p:spPr>
        <p:txBody>
          <a:bodyPr>
            <a:spAutoFit/>
          </a:bodyPr>
          <a:lstStyle/>
          <a:p>
            <a:pPr eaLnBrk="0" hangingPunct="0"/>
            <a:r>
              <a:rPr lang="en-GB" dirty="0" err="1">
                <a:latin typeface="Comic Sans MS" pitchFamily="66" charset="0"/>
              </a:rPr>
              <a:t>vingt</a:t>
            </a:r>
            <a:endParaRPr lang="en-GB" dirty="0">
              <a:latin typeface="Comic Sans MS" pitchFamily="66" charset="0"/>
            </a:endParaRPr>
          </a:p>
        </p:txBody>
      </p:sp>
      <p:sp>
        <p:nvSpPr>
          <p:cNvPr id="37895" name="Text Box 46"/>
          <p:cNvSpPr txBox="1">
            <a:spLocks noChangeArrowheads="1"/>
          </p:cNvSpPr>
          <p:nvPr/>
        </p:nvSpPr>
        <p:spPr bwMode="auto">
          <a:xfrm>
            <a:off x="6705600" y="5105400"/>
            <a:ext cx="2209800" cy="457200"/>
          </a:xfrm>
          <a:prstGeom prst="rect">
            <a:avLst/>
          </a:prstGeom>
          <a:noFill/>
          <a:ln w="12700">
            <a:noFill/>
            <a:miter lim="800000"/>
            <a:headEnd type="none" w="sm" len="sm"/>
            <a:tailEnd type="none" w="sm" len="sm"/>
          </a:ln>
        </p:spPr>
        <p:txBody>
          <a:bodyPr>
            <a:spAutoFit/>
          </a:bodyPr>
          <a:lstStyle/>
          <a:p>
            <a:pPr eaLnBrk="0" hangingPunct="0"/>
            <a:r>
              <a:rPr lang="en-GB" dirty="0" err="1">
                <a:latin typeface="Comic Sans MS" pitchFamily="66" charset="0"/>
              </a:rPr>
              <a:t>vingt-cinq</a:t>
            </a:r>
            <a:endParaRPr lang="en-GB" dirty="0">
              <a:latin typeface="Comic Sans MS" pitchFamily="66" charset="0"/>
            </a:endParaRPr>
          </a:p>
        </p:txBody>
      </p:sp>
      <p:sp>
        <p:nvSpPr>
          <p:cNvPr id="37896" name="Text Box 47"/>
          <p:cNvSpPr txBox="1">
            <a:spLocks noChangeArrowheads="1"/>
          </p:cNvSpPr>
          <p:nvPr/>
        </p:nvSpPr>
        <p:spPr bwMode="auto">
          <a:xfrm>
            <a:off x="1042341" y="4343400"/>
            <a:ext cx="2133600" cy="457200"/>
          </a:xfrm>
          <a:prstGeom prst="rect">
            <a:avLst/>
          </a:prstGeom>
          <a:noFill/>
          <a:ln w="12700">
            <a:noFill/>
            <a:miter lim="800000"/>
            <a:headEnd type="none" w="sm" len="sm"/>
            <a:tailEnd type="none" w="sm" len="sm"/>
          </a:ln>
        </p:spPr>
        <p:txBody>
          <a:bodyPr>
            <a:spAutoFit/>
          </a:bodyPr>
          <a:lstStyle/>
          <a:p>
            <a:pPr eaLnBrk="0" hangingPunct="0"/>
            <a:r>
              <a:rPr lang="en-GB" dirty="0" err="1">
                <a:latin typeface="Comic Sans MS" pitchFamily="66" charset="0"/>
              </a:rPr>
              <a:t>moins</a:t>
            </a:r>
            <a:r>
              <a:rPr lang="en-GB" dirty="0">
                <a:latin typeface="Comic Sans MS" pitchFamily="66" charset="0"/>
              </a:rPr>
              <a:t> </a:t>
            </a:r>
            <a:r>
              <a:rPr lang="en-GB" dirty="0" err="1">
                <a:latin typeface="Comic Sans MS" pitchFamily="66" charset="0"/>
              </a:rPr>
              <a:t>vingt</a:t>
            </a:r>
            <a:endParaRPr lang="en-GB" dirty="0">
              <a:latin typeface="Comic Sans MS" pitchFamily="66" charset="0"/>
            </a:endParaRPr>
          </a:p>
        </p:txBody>
      </p:sp>
      <p:sp>
        <p:nvSpPr>
          <p:cNvPr id="37897" name="Text Box 48"/>
          <p:cNvSpPr txBox="1">
            <a:spLocks noChangeArrowheads="1"/>
          </p:cNvSpPr>
          <p:nvPr/>
        </p:nvSpPr>
        <p:spPr bwMode="auto">
          <a:xfrm>
            <a:off x="1327386" y="1981200"/>
            <a:ext cx="2133600" cy="457200"/>
          </a:xfrm>
          <a:prstGeom prst="rect">
            <a:avLst/>
          </a:prstGeom>
          <a:noFill/>
          <a:ln w="12700">
            <a:noFill/>
            <a:miter lim="800000"/>
            <a:headEnd type="none" w="sm" len="sm"/>
            <a:tailEnd type="none" w="sm" len="sm"/>
          </a:ln>
        </p:spPr>
        <p:txBody>
          <a:bodyPr>
            <a:spAutoFit/>
          </a:bodyPr>
          <a:lstStyle/>
          <a:p>
            <a:pPr eaLnBrk="0" hangingPunct="0"/>
            <a:r>
              <a:rPr lang="en-GB" dirty="0" err="1">
                <a:latin typeface="Comic Sans MS" pitchFamily="66" charset="0"/>
              </a:rPr>
              <a:t>moins</a:t>
            </a:r>
            <a:r>
              <a:rPr lang="en-GB" dirty="0">
                <a:latin typeface="Comic Sans MS" pitchFamily="66" charset="0"/>
              </a:rPr>
              <a:t> </a:t>
            </a:r>
            <a:r>
              <a:rPr lang="en-GB" dirty="0" err="1">
                <a:latin typeface="Comic Sans MS" pitchFamily="66" charset="0"/>
              </a:rPr>
              <a:t>cinq</a:t>
            </a:r>
            <a:endParaRPr lang="en-GB" dirty="0">
              <a:latin typeface="Comic Sans MS" pitchFamily="66" charset="0"/>
            </a:endParaRPr>
          </a:p>
        </p:txBody>
      </p:sp>
      <p:sp>
        <p:nvSpPr>
          <p:cNvPr id="37898" name="Text Box 49"/>
          <p:cNvSpPr txBox="1">
            <a:spLocks noChangeArrowheads="1"/>
          </p:cNvSpPr>
          <p:nvPr/>
        </p:nvSpPr>
        <p:spPr bwMode="auto">
          <a:xfrm>
            <a:off x="1042341" y="2743200"/>
            <a:ext cx="2133600" cy="457200"/>
          </a:xfrm>
          <a:prstGeom prst="rect">
            <a:avLst/>
          </a:prstGeom>
          <a:noFill/>
          <a:ln w="12700">
            <a:noFill/>
            <a:miter lim="800000"/>
            <a:headEnd type="none" w="sm" len="sm"/>
            <a:tailEnd type="none" w="sm" len="sm"/>
          </a:ln>
        </p:spPr>
        <p:txBody>
          <a:bodyPr>
            <a:spAutoFit/>
          </a:bodyPr>
          <a:lstStyle/>
          <a:p>
            <a:pPr eaLnBrk="0" hangingPunct="0"/>
            <a:r>
              <a:rPr lang="en-GB" dirty="0" err="1">
                <a:latin typeface="Comic Sans MS" pitchFamily="66" charset="0"/>
              </a:rPr>
              <a:t>moins</a:t>
            </a:r>
            <a:r>
              <a:rPr lang="en-GB" dirty="0">
                <a:latin typeface="Comic Sans MS" pitchFamily="66" charset="0"/>
              </a:rPr>
              <a:t> </a:t>
            </a:r>
            <a:r>
              <a:rPr lang="en-GB" dirty="0" err="1">
                <a:latin typeface="Comic Sans MS" pitchFamily="66" charset="0"/>
              </a:rPr>
              <a:t>dix</a:t>
            </a:r>
            <a:endParaRPr lang="en-GB" dirty="0">
              <a:latin typeface="Comic Sans MS" pitchFamily="66" charset="0"/>
            </a:endParaRPr>
          </a:p>
        </p:txBody>
      </p:sp>
      <p:sp>
        <p:nvSpPr>
          <p:cNvPr id="37899" name="Text Box 50"/>
          <p:cNvSpPr txBox="1">
            <a:spLocks noChangeArrowheads="1"/>
          </p:cNvSpPr>
          <p:nvPr/>
        </p:nvSpPr>
        <p:spPr bwMode="auto">
          <a:xfrm>
            <a:off x="1234252" y="5198804"/>
            <a:ext cx="2743200" cy="457200"/>
          </a:xfrm>
          <a:prstGeom prst="rect">
            <a:avLst/>
          </a:prstGeom>
          <a:noFill/>
          <a:ln w="12700">
            <a:noFill/>
            <a:miter lim="800000"/>
            <a:headEnd type="none" w="sm" len="sm"/>
            <a:tailEnd type="none" w="sm" len="sm"/>
          </a:ln>
        </p:spPr>
        <p:txBody>
          <a:bodyPr>
            <a:spAutoFit/>
          </a:bodyPr>
          <a:lstStyle/>
          <a:p>
            <a:pPr eaLnBrk="0" hangingPunct="0"/>
            <a:r>
              <a:rPr lang="en-GB" dirty="0" err="1">
                <a:latin typeface="Comic Sans MS" pitchFamily="66" charset="0"/>
              </a:rPr>
              <a:t>moins</a:t>
            </a:r>
            <a:r>
              <a:rPr lang="en-GB" dirty="0">
                <a:latin typeface="Comic Sans MS" pitchFamily="66" charset="0"/>
              </a:rPr>
              <a:t> </a:t>
            </a:r>
            <a:r>
              <a:rPr lang="en-GB" dirty="0" err="1">
                <a:latin typeface="Comic Sans MS" pitchFamily="66" charset="0"/>
              </a:rPr>
              <a:t>vingt-cinq</a:t>
            </a:r>
            <a:endParaRPr lang="en-GB" dirty="0">
              <a:latin typeface="Comic Sans MS" pitchFamily="66" charset="0"/>
            </a:endParaRPr>
          </a:p>
        </p:txBody>
      </p:sp>
      <p:sp>
        <p:nvSpPr>
          <p:cNvPr id="37900" name="Text Box 51"/>
          <p:cNvSpPr txBox="1">
            <a:spLocks noChangeArrowheads="1"/>
          </p:cNvSpPr>
          <p:nvPr/>
        </p:nvSpPr>
        <p:spPr bwMode="auto">
          <a:xfrm>
            <a:off x="794926" y="3560117"/>
            <a:ext cx="1810926" cy="369332"/>
          </a:xfrm>
          <a:prstGeom prst="rect">
            <a:avLst/>
          </a:prstGeom>
          <a:noFill/>
          <a:ln w="12700">
            <a:noFill/>
            <a:miter lim="800000"/>
            <a:headEnd type="none" w="sm" len="sm"/>
            <a:tailEnd type="none" w="sm" len="sm"/>
          </a:ln>
        </p:spPr>
        <p:txBody>
          <a:bodyPr wrap="square">
            <a:spAutoFit/>
          </a:bodyPr>
          <a:lstStyle/>
          <a:p>
            <a:pPr eaLnBrk="0" hangingPunct="0"/>
            <a:r>
              <a:rPr lang="en-GB" dirty="0" err="1">
                <a:latin typeface="Comic Sans MS" pitchFamily="66" charset="0"/>
              </a:rPr>
              <a:t>moins</a:t>
            </a:r>
            <a:r>
              <a:rPr lang="en-GB" dirty="0">
                <a:latin typeface="Comic Sans MS" pitchFamily="66" charset="0"/>
              </a:rPr>
              <a:t> LE quart</a:t>
            </a:r>
          </a:p>
        </p:txBody>
      </p:sp>
      <p:sp>
        <p:nvSpPr>
          <p:cNvPr id="37901" name="WordArt 52"/>
          <p:cNvSpPr>
            <a:spLocks noChangeArrowheads="1" noChangeShapeType="1"/>
          </p:cNvSpPr>
          <p:nvPr/>
        </p:nvSpPr>
        <p:spPr bwMode="auto">
          <a:xfrm>
            <a:off x="754945" y="207818"/>
            <a:ext cx="7836840" cy="630382"/>
          </a:xfrm>
          <a:prstGeom prst="rect">
            <a:avLst/>
          </a:prstGeom>
        </p:spPr>
        <p:txBody>
          <a:bodyPr wrap="none" fromWordArt="1">
            <a:prstTxWarp prst="textPlain">
              <a:avLst>
                <a:gd name="adj" fmla="val 50000"/>
              </a:avLst>
            </a:prstTxWarp>
          </a:bodyPr>
          <a:lstStyle/>
          <a:p>
            <a:pPr algn="ctr"/>
            <a:r>
              <a:rPr lang="fr-FR" sz="4000" b="1" u="sng" dirty="0" smtClean="0">
                <a:solidFill>
                  <a:schemeClr val="accent1">
                    <a:lumMod val="75000"/>
                  </a:schemeClr>
                </a:solidFill>
                <a:effectLst>
                  <a:outerShdw blurRad="38100" dist="38100" dir="2700000" algn="tl">
                    <a:srgbClr val="000000">
                      <a:alpha val="43137"/>
                    </a:srgbClr>
                  </a:outerShdw>
                </a:effectLst>
                <a:latin typeface="+mj-lt"/>
              </a:rPr>
              <a:t>Travail: Les Minutes et les termes</a:t>
            </a:r>
            <a:endParaRPr lang="en-US" sz="4000" b="1" u="sng" dirty="0" smtClean="0">
              <a:solidFill>
                <a:schemeClr val="accent1">
                  <a:lumMod val="75000"/>
                </a:schemeClr>
              </a:solidFill>
              <a:effectLst>
                <a:outerShdw blurRad="38100" dist="38100" dir="2700000" algn="tl">
                  <a:srgbClr val="000000">
                    <a:alpha val="43137"/>
                  </a:srgbClr>
                </a:outerShdw>
              </a:effectLst>
              <a:latin typeface="+mj-lt"/>
            </a:endParaRPr>
          </a:p>
        </p:txBody>
      </p:sp>
      <p:sp>
        <p:nvSpPr>
          <p:cNvPr id="37902" name="Text Box 53"/>
          <p:cNvSpPr txBox="1">
            <a:spLocks noChangeArrowheads="1"/>
          </p:cNvSpPr>
          <p:nvPr/>
        </p:nvSpPr>
        <p:spPr bwMode="auto">
          <a:xfrm>
            <a:off x="4464756" y="1059802"/>
            <a:ext cx="1371600" cy="369332"/>
          </a:xfrm>
          <a:prstGeom prst="rect">
            <a:avLst/>
          </a:prstGeom>
          <a:noFill/>
          <a:ln w="12700">
            <a:noFill/>
            <a:miter lim="800000"/>
            <a:headEnd type="none" w="sm" len="sm"/>
            <a:tailEnd type="none" w="sm" len="sm"/>
          </a:ln>
        </p:spPr>
        <p:txBody>
          <a:bodyPr wrap="square">
            <a:spAutoFit/>
          </a:bodyPr>
          <a:lstStyle/>
          <a:p>
            <a:pPr eaLnBrk="0" hangingPunct="0"/>
            <a:r>
              <a:rPr lang="en-GB" dirty="0"/>
              <a:t>&lt;</a:t>
            </a:r>
            <a:r>
              <a:rPr lang="en-GB" dirty="0" err="1"/>
              <a:t>heure</a:t>
            </a:r>
            <a:r>
              <a:rPr lang="en-GB" dirty="0"/>
              <a:t>&gt;</a:t>
            </a:r>
          </a:p>
        </p:txBody>
      </p:sp>
      <p:cxnSp>
        <p:nvCxnSpPr>
          <p:cNvPr id="53" name="Straight Connector 52"/>
          <p:cNvCxnSpPr>
            <a:stCxn id="37906" idx="0"/>
            <a:endCxn id="37906" idx="4"/>
          </p:cNvCxnSpPr>
          <p:nvPr/>
        </p:nvCxnSpPr>
        <p:spPr>
          <a:xfrm>
            <a:off x="4506149" y="1720720"/>
            <a:ext cx="0" cy="3965510"/>
          </a:xfrm>
          <a:prstGeom prst="line">
            <a:avLst/>
          </a:prstGeom>
        </p:spPr>
        <p:style>
          <a:lnRef idx="1">
            <a:schemeClr val="accent1"/>
          </a:lnRef>
          <a:fillRef idx="0">
            <a:schemeClr val="accent1"/>
          </a:fillRef>
          <a:effectRef idx="0">
            <a:schemeClr val="accent1"/>
          </a:effectRef>
          <a:fontRef idx="minor">
            <a:schemeClr val="tx1"/>
          </a:fontRef>
        </p:style>
      </p:cxnSp>
      <p:sp>
        <p:nvSpPr>
          <p:cNvPr id="58" name="TextBox 57"/>
          <p:cNvSpPr txBox="1"/>
          <p:nvPr/>
        </p:nvSpPr>
        <p:spPr>
          <a:xfrm>
            <a:off x="2605852" y="3485360"/>
            <a:ext cx="1739135" cy="646331"/>
          </a:xfrm>
          <a:prstGeom prst="rect">
            <a:avLst/>
          </a:prstGeom>
          <a:noFill/>
        </p:spPr>
        <p:txBody>
          <a:bodyPr wrap="square" rtlCol="0">
            <a:spAutoFit/>
          </a:bodyPr>
          <a:lstStyle/>
          <a:p>
            <a:pPr algn="ctr"/>
            <a:r>
              <a:rPr lang="en-US" sz="3600" b="1" dirty="0" err="1" smtClean="0">
                <a:solidFill>
                  <a:srgbClr val="248AEA"/>
                </a:solidFill>
              </a:rPr>
              <a:t>moins</a:t>
            </a:r>
            <a:endParaRPr lang="en-US" sz="3600" b="1" dirty="0">
              <a:solidFill>
                <a:srgbClr val="248AEA"/>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10" dur="1000" fill="hold"/>
                                        <p:tgtEl>
                                          <p:spTgt spid="2"/>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37891"/>
                                        </p:tgtEl>
                                        <p:attrNameLst>
                                          <p:attrName>style.visibility</p:attrName>
                                        </p:attrNameLst>
                                      </p:cBhvr>
                                      <p:to>
                                        <p:strVal val="visible"/>
                                      </p:to>
                                    </p:set>
                                    <p:anim calcmode="lin" valueType="num">
                                      <p:cBhvr>
                                        <p:cTn id="19" dur="500" decel="50000" fill="hold">
                                          <p:stCondLst>
                                            <p:cond delay="0"/>
                                          </p:stCondLst>
                                        </p:cTn>
                                        <p:tgtEl>
                                          <p:spTgt spid="37891"/>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37891"/>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37891"/>
                                        </p:tgtEl>
                                        <p:attrNameLst>
                                          <p:attrName>ppt_w</p:attrName>
                                        </p:attrNameLst>
                                      </p:cBhvr>
                                      <p:tavLst>
                                        <p:tav tm="0">
                                          <p:val>
                                            <p:strVal val="#ppt_w*.05"/>
                                          </p:val>
                                        </p:tav>
                                        <p:tav tm="100000">
                                          <p:val>
                                            <p:strVal val="#ppt_w"/>
                                          </p:val>
                                        </p:tav>
                                      </p:tavLst>
                                    </p:anim>
                                    <p:anim calcmode="lin" valueType="num">
                                      <p:cBhvr>
                                        <p:cTn id="22" dur="1000" fill="hold"/>
                                        <p:tgtEl>
                                          <p:spTgt spid="37891"/>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37891"/>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37891"/>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37891"/>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37891"/>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37892"/>
                                        </p:tgtEl>
                                        <p:attrNameLst>
                                          <p:attrName>style.visibility</p:attrName>
                                        </p:attrNameLst>
                                      </p:cBhvr>
                                      <p:to>
                                        <p:strVal val="visible"/>
                                      </p:to>
                                    </p:set>
                                    <p:anim calcmode="lin" valueType="num">
                                      <p:cBhvr>
                                        <p:cTn id="31" dur="500" decel="50000" fill="hold">
                                          <p:stCondLst>
                                            <p:cond delay="0"/>
                                          </p:stCondLst>
                                        </p:cTn>
                                        <p:tgtEl>
                                          <p:spTgt spid="37892"/>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37892"/>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37892"/>
                                        </p:tgtEl>
                                        <p:attrNameLst>
                                          <p:attrName>ppt_w</p:attrName>
                                        </p:attrNameLst>
                                      </p:cBhvr>
                                      <p:tavLst>
                                        <p:tav tm="0">
                                          <p:val>
                                            <p:strVal val="#ppt_w*.05"/>
                                          </p:val>
                                        </p:tav>
                                        <p:tav tm="100000">
                                          <p:val>
                                            <p:strVal val="#ppt_w"/>
                                          </p:val>
                                        </p:tav>
                                      </p:tavLst>
                                    </p:anim>
                                    <p:anim calcmode="lin" valueType="num">
                                      <p:cBhvr>
                                        <p:cTn id="34" dur="1000" fill="hold"/>
                                        <p:tgtEl>
                                          <p:spTgt spid="37892"/>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37892"/>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37892"/>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37892"/>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37892"/>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37893"/>
                                        </p:tgtEl>
                                        <p:attrNameLst>
                                          <p:attrName>style.visibility</p:attrName>
                                        </p:attrNameLst>
                                      </p:cBhvr>
                                      <p:to>
                                        <p:strVal val="visible"/>
                                      </p:to>
                                    </p:set>
                                    <p:anim calcmode="lin" valueType="num">
                                      <p:cBhvr>
                                        <p:cTn id="43" dur="500" decel="50000" fill="hold">
                                          <p:stCondLst>
                                            <p:cond delay="0"/>
                                          </p:stCondLst>
                                        </p:cTn>
                                        <p:tgtEl>
                                          <p:spTgt spid="37893"/>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37893"/>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37893"/>
                                        </p:tgtEl>
                                        <p:attrNameLst>
                                          <p:attrName>ppt_w</p:attrName>
                                        </p:attrNameLst>
                                      </p:cBhvr>
                                      <p:tavLst>
                                        <p:tav tm="0">
                                          <p:val>
                                            <p:strVal val="#ppt_w*.05"/>
                                          </p:val>
                                        </p:tav>
                                        <p:tav tm="100000">
                                          <p:val>
                                            <p:strVal val="#ppt_w"/>
                                          </p:val>
                                        </p:tav>
                                      </p:tavLst>
                                    </p:anim>
                                    <p:anim calcmode="lin" valueType="num">
                                      <p:cBhvr>
                                        <p:cTn id="46" dur="1000" fill="hold"/>
                                        <p:tgtEl>
                                          <p:spTgt spid="37893"/>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37893"/>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37893"/>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37893"/>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37893"/>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37894"/>
                                        </p:tgtEl>
                                        <p:attrNameLst>
                                          <p:attrName>style.visibility</p:attrName>
                                        </p:attrNameLst>
                                      </p:cBhvr>
                                      <p:to>
                                        <p:strVal val="visible"/>
                                      </p:to>
                                    </p:set>
                                    <p:anim calcmode="lin" valueType="num">
                                      <p:cBhvr>
                                        <p:cTn id="55" dur="500" decel="50000" fill="hold">
                                          <p:stCondLst>
                                            <p:cond delay="0"/>
                                          </p:stCondLst>
                                        </p:cTn>
                                        <p:tgtEl>
                                          <p:spTgt spid="37894"/>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37894"/>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37894"/>
                                        </p:tgtEl>
                                        <p:attrNameLst>
                                          <p:attrName>ppt_w</p:attrName>
                                        </p:attrNameLst>
                                      </p:cBhvr>
                                      <p:tavLst>
                                        <p:tav tm="0">
                                          <p:val>
                                            <p:strVal val="#ppt_w*.05"/>
                                          </p:val>
                                        </p:tav>
                                        <p:tav tm="100000">
                                          <p:val>
                                            <p:strVal val="#ppt_w"/>
                                          </p:val>
                                        </p:tav>
                                      </p:tavLst>
                                    </p:anim>
                                    <p:anim calcmode="lin" valueType="num">
                                      <p:cBhvr>
                                        <p:cTn id="58" dur="1000" fill="hold"/>
                                        <p:tgtEl>
                                          <p:spTgt spid="37894"/>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37894"/>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37894"/>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37894"/>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37894"/>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grpId="0" nodeType="clickEffect">
                                  <p:stCondLst>
                                    <p:cond delay="0"/>
                                  </p:stCondLst>
                                  <p:childTnLst>
                                    <p:set>
                                      <p:cBhvr>
                                        <p:cTn id="66" dur="1" fill="hold">
                                          <p:stCondLst>
                                            <p:cond delay="0"/>
                                          </p:stCondLst>
                                        </p:cTn>
                                        <p:tgtEl>
                                          <p:spTgt spid="37895"/>
                                        </p:tgtEl>
                                        <p:attrNameLst>
                                          <p:attrName>style.visibility</p:attrName>
                                        </p:attrNameLst>
                                      </p:cBhvr>
                                      <p:to>
                                        <p:strVal val="visible"/>
                                      </p:to>
                                    </p:set>
                                    <p:anim calcmode="lin" valueType="num">
                                      <p:cBhvr>
                                        <p:cTn id="67" dur="500" decel="50000" fill="hold">
                                          <p:stCondLst>
                                            <p:cond delay="0"/>
                                          </p:stCondLst>
                                        </p:cTn>
                                        <p:tgtEl>
                                          <p:spTgt spid="37895"/>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37895"/>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37895"/>
                                        </p:tgtEl>
                                        <p:attrNameLst>
                                          <p:attrName>ppt_w</p:attrName>
                                        </p:attrNameLst>
                                      </p:cBhvr>
                                      <p:tavLst>
                                        <p:tav tm="0">
                                          <p:val>
                                            <p:strVal val="#ppt_w*.05"/>
                                          </p:val>
                                        </p:tav>
                                        <p:tav tm="100000">
                                          <p:val>
                                            <p:strVal val="#ppt_w"/>
                                          </p:val>
                                        </p:tav>
                                      </p:tavLst>
                                    </p:anim>
                                    <p:anim calcmode="lin" valueType="num">
                                      <p:cBhvr>
                                        <p:cTn id="70" dur="1000" fill="hold"/>
                                        <p:tgtEl>
                                          <p:spTgt spid="37895"/>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37895"/>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37895"/>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37895"/>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37895"/>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2"/>
                                        </p:tgtEl>
                                        <p:attrNameLst>
                                          <p:attrName>style.visibility</p:attrName>
                                        </p:attrNameLst>
                                      </p:cBhvr>
                                      <p:to>
                                        <p:strVal val="visible"/>
                                      </p:to>
                                    </p:set>
                                    <p:anim calcmode="lin" valueType="num">
                                      <p:cBhvr>
                                        <p:cTn id="79" dur="500"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2"/>
                                        </p:tgtEl>
                                        <p:attrNameLst>
                                          <p:attrName>ppt_w</p:attrName>
                                        </p:attrNameLst>
                                      </p:cBhvr>
                                      <p:tavLst>
                                        <p:tav tm="0">
                                          <p:val>
                                            <p:strVal val="#ppt_w*.05"/>
                                          </p:val>
                                        </p:tav>
                                        <p:tav tm="100000">
                                          <p:val>
                                            <p:strVal val="#ppt_w"/>
                                          </p:val>
                                        </p:tav>
                                      </p:tavLst>
                                    </p:anim>
                                    <p:anim calcmode="lin" valueType="num">
                                      <p:cBhvr>
                                        <p:cTn id="82" dur="1000" fill="hold"/>
                                        <p:tgtEl>
                                          <p:spTgt spid="2"/>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2"/>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2"/>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grpId="0" nodeType="clickEffect">
                                  <p:stCondLst>
                                    <p:cond delay="0"/>
                                  </p:stCondLst>
                                  <p:childTnLst>
                                    <p:set>
                                      <p:cBhvr>
                                        <p:cTn id="90" dur="1" fill="hold">
                                          <p:stCondLst>
                                            <p:cond delay="0"/>
                                          </p:stCondLst>
                                        </p:cTn>
                                        <p:tgtEl>
                                          <p:spTgt spid="37899"/>
                                        </p:tgtEl>
                                        <p:attrNameLst>
                                          <p:attrName>style.visibility</p:attrName>
                                        </p:attrNameLst>
                                      </p:cBhvr>
                                      <p:to>
                                        <p:strVal val="visible"/>
                                      </p:to>
                                    </p:set>
                                    <p:anim calcmode="lin" valueType="num">
                                      <p:cBhvr>
                                        <p:cTn id="91" dur="500" decel="50000" fill="hold">
                                          <p:stCondLst>
                                            <p:cond delay="0"/>
                                          </p:stCondLst>
                                        </p:cTn>
                                        <p:tgtEl>
                                          <p:spTgt spid="37899"/>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37899"/>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37899"/>
                                        </p:tgtEl>
                                        <p:attrNameLst>
                                          <p:attrName>ppt_w</p:attrName>
                                        </p:attrNameLst>
                                      </p:cBhvr>
                                      <p:tavLst>
                                        <p:tav tm="0">
                                          <p:val>
                                            <p:strVal val="#ppt_w*.05"/>
                                          </p:val>
                                        </p:tav>
                                        <p:tav tm="100000">
                                          <p:val>
                                            <p:strVal val="#ppt_w"/>
                                          </p:val>
                                        </p:tav>
                                      </p:tavLst>
                                    </p:anim>
                                    <p:anim calcmode="lin" valueType="num">
                                      <p:cBhvr>
                                        <p:cTn id="94" dur="1000" fill="hold"/>
                                        <p:tgtEl>
                                          <p:spTgt spid="37899"/>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37899"/>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37899"/>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37899"/>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37899"/>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grpId="0" nodeType="clickEffect">
                                  <p:stCondLst>
                                    <p:cond delay="0"/>
                                  </p:stCondLst>
                                  <p:childTnLst>
                                    <p:set>
                                      <p:cBhvr>
                                        <p:cTn id="102" dur="1" fill="hold">
                                          <p:stCondLst>
                                            <p:cond delay="0"/>
                                          </p:stCondLst>
                                        </p:cTn>
                                        <p:tgtEl>
                                          <p:spTgt spid="37896"/>
                                        </p:tgtEl>
                                        <p:attrNameLst>
                                          <p:attrName>style.visibility</p:attrName>
                                        </p:attrNameLst>
                                      </p:cBhvr>
                                      <p:to>
                                        <p:strVal val="visible"/>
                                      </p:to>
                                    </p:set>
                                    <p:anim calcmode="lin" valueType="num">
                                      <p:cBhvr>
                                        <p:cTn id="103" dur="500" decel="50000" fill="hold">
                                          <p:stCondLst>
                                            <p:cond delay="0"/>
                                          </p:stCondLst>
                                        </p:cTn>
                                        <p:tgtEl>
                                          <p:spTgt spid="37896"/>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37896"/>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37896"/>
                                        </p:tgtEl>
                                        <p:attrNameLst>
                                          <p:attrName>ppt_w</p:attrName>
                                        </p:attrNameLst>
                                      </p:cBhvr>
                                      <p:tavLst>
                                        <p:tav tm="0">
                                          <p:val>
                                            <p:strVal val="#ppt_w*.05"/>
                                          </p:val>
                                        </p:tav>
                                        <p:tav tm="100000">
                                          <p:val>
                                            <p:strVal val="#ppt_w"/>
                                          </p:val>
                                        </p:tav>
                                      </p:tavLst>
                                    </p:anim>
                                    <p:anim calcmode="lin" valueType="num">
                                      <p:cBhvr>
                                        <p:cTn id="106" dur="1000" fill="hold"/>
                                        <p:tgtEl>
                                          <p:spTgt spid="37896"/>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37896"/>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37896"/>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37896"/>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37896"/>
                                        </p:tgtEl>
                                      </p:cBhvr>
                                    </p:animEffect>
                                  </p:childTnLst>
                                </p:cTn>
                              </p:par>
                            </p:childTnLst>
                          </p:cTn>
                        </p:par>
                      </p:childTnLst>
                    </p:cTn>
                  </p:par>
                  <p:par>
                    <p:cTn id="111" fill="hold">
                      <p:stCondLst>
                        <p:cond delay="indefinite"/>
                      </p:stCondLst>
                      <p:childTnLst>
                        <p:par>
                          <p:cTn id="112" fill="hold">
                            <p:stCondLst>
                              <p:cond delay="0"/>
                            </p:stCondLst>
                            <p:childTnLst>
                              <p:par>
                                <p:cTn id="113" presetID="25" presetClass="entr" presetSubtype="0" fill="hold" grpId="0" nodeType="clickEffect">
                                  <p:stCondLst>
                                    <p:cond delay="0"/>
                                  </p:stCondLst>
                                  <p:childTnLst>
                                    <p:set>
                                      <p:cBhvr>
                                        <p:cTn id="114" dur="1" fill="hold">
                                          <p:stCondLst>
                                            <p:cond delay="0"/>
                                          </p:stCondLst>
                                        </p:cTn>
                                        <p:tgtEl>
                                          <p:spTgt spid="37900"/>
                                        </p:tgtEl>
                                        <p:attrNameLst>
                                          <p:attrName>style.visibility</p:attrName>
                                        </p:attrNameLst>
                                      </p:cBhvr>
                                      <p:to>
                                        <p:strVal val="visible"/>
                                      </p:to>
                                    </p:set>
                                    <p:anim calcmode="lin" valueType="num">
                                      <p:cBhvr>
                                        <p:cTn id="115" dur="500" decel="50000" fill="hold">
                                          <p:stCondLst>
                                            <p:cond delay="0"/>
                                          </p:stCondLst>
                                        </p:cTn>
                                        <p:tgtEl>
                                          <p:spTgt spid="37900"/>
                                        </p:tgtEl>
                                        <p:attrNameLst>
                                          <p:attrName>style.rotation</p:attrName>
                                        </p:attrNameLst>
                                      </p:cBhvr>
                                      <p:tavLst>
                                        <p:tav tm="0">
                                          <p:val>
                                            <p:fltVal val="-90"/>
                                          </p:val>
                                        </p:tav>
                                        <p:tav tm="100000">
                                          <p:val>
                                            <p:fltVal val="0"/>
                                          </p:val>
                                        </p:tav>
                                      </p:tavLst>
                                    </p:anim>
                                    <p:anim calcmode="lin" valueType="num">
                                      <p:cBhvr>
                                        <p:cTn id="116" dur="500" decel="50000" fill="hold">
                                          <p:stCondLst>
                                            <p:cond delay="0"/>
                                          </p:stCondLst>
                                        </p:cTn>
                                        <p:tgtEl>
                                          <p:spTgt spid="37900"/>
                                        </p:tgtEl>
                                        <p:attrNameLst>
                                          <p:attrName>ppt_w</p:attrName>
                                        </p:attrNameLst>
                                      </p:cBhvr>
                                      <p:tavLst>
                                        <p:tav tm="0">
                                          <p:val>
                                            <p:strVal val="#ppt_w"/>
                                          </p:val>
                                        </p:tav>
                                        <p:tav tm="100000">
                                          <p:val>
                                            <p:strVal val="#ppt_w*.05"/>
                                          </p:val>
                                        </p:tav>
                                      </p:tavLst>
                                    </p:anim>
                                    <p:anim calcmode="lin" valueType="num">
                                      <p:cBhvr>
                                        <p:cTn id="117" dur="500" accel="50000" fill="hold">
                                          <p:stCondLst>
                                            <p:cond delay="500"/>
                                          </p:stCondLst>
                                        </p:cTn>
                                        <p:tgtEl>
                                          <p:spTgt spid="37900"/>
                                        </p:tgtEl>
                                        <p:attrNameLst>
                                          <p:attrName>ppt_w</p:attrName>
                                        </p:attrNameLst>
                                      </p:cBhvr>
                                      <p:tavLst>
                                        <p:tav tm="0">
                                          <p:val>
                                            <p:strVal val="#ppt_w*.05"/>
                                          </p:val>
                                        </p:tav>
                                        <p:tav tm="100000">
                                          <p:val>
                                            <p:strVal val="#ppt_w"/>
                                          </p:val>
                                        </p:tav>
                                      </p:tavLst>
                                    </p:anim>
                                    <p:anim calcmode="lin" valueType="num">
                                      <p:cBhvr>
                                        <p:cTn id="118" dur="1000" fill="hold"/>
                                        <p:tgtEl>
                                          <p:spTgt spid="37900"/>
                                        </p:tgtEl>
                                        <p:attrNameLst>
                                          <p:attrName>ppt_h</p:attrName>
                                        </p:attrNameLst>
                                      </p:cBhvr>
                                      <p:tavLst>
                                        <p:tav tm="0">
                                          <p:val>
                                            <p:strVal val="#ppt_h"/>
                                          </p:val>
                                        </p:tav>
                                        <p:tav tm="100000">
                                          <p:val>
                                            <p:strVal val="#ppt_h"/>
                                          </p:val>
                                        </p:tav>
                                      </p:tavLst>
                                    </p:anim>
                                    <p:anim calcmode="lin" valueType="num">
                                      <p:cBhvr>
                                        <p:cTn id="119" dur="500" decel="50000" fill="hold">
                                          <p:stCondLst>
                                            <p:cond delay="0"/>
                                          </p:stCondLst>
                                        </p:cTn>
                                        <p:tgtEl>
                                          <p:spTgt spid="37900"/>
                                        </p:tgtEl>
                                        <p:attrNameLst>
                                          <p:attrName>ppt_x</p:attrName>
                                        </p:attrNameLst>
                                      </p:cBhvr>
                                      <p:tavLst>
                                        <p:tav tm="0">
                                          <p:val>
                                            <p:strVal val="#ppt_x+.4"/>
                                          </p:val>
                                        </p:tav>
                                        <p:tav tm="100000">
                                          <p:val>
                                            <p:strVal val="#ppt_x"/>
                                          </p:val>
                                        </p:tav>
                                      </p:tavLst>
                                    </p:anim>
                                    <p:anim calcmode="lin" valueType="num">
                                      <p:cBhvr>
                                        <p:cTn id="120" dur="500" decel="50000" fill="hold">
                                          <p:stCondLst>
                                            <p:cond delay="0"/>
                                          </p:stCondLst>
                                        </p:cTn>
                                        <p:tgtEl>
                                          <p:spTgt spid="37900"/>
                                        </p:tgtEl>
                                        <p:attrNameLst>
                                          <p:attrName>ppt_y</p:attrName>
                                        </p:attrNameLst>
                                      </p:cBhvr>
                                      <p:tavLst>
                                        <p:tav tm="0">
                                          <p:val>
                                            <p:strVal val="#ppt_y-.2"/>
                                          </p:val>
                                        </p:tav>
                                        <p:tav tm="100000">
                                          <p:val>
                                            <p:strVal val="#ppt_y+.1"/>
                                          </p:val>
                                        </p:tav>
                                      </p:tavLst>
                                    </p:anim>
                                    <p:anim calcmode="lin" valueType="num">
                                      <p:cBhvr>
                                        <p:cTn id="121" dur="500" accel="50000" fill="hold">
                                          <p:stCondLst>
                                            <p:cond delay="500"/>
                                          </p:stCondLst>
                                        </p:cTn>
                                        <p:tgtEl>
                                          <p:spTgt spid="37900"/>
                                        </p:tgtEl>
                                        <p:attrNameLst>
                                          <p:attrName>ppt_y</p:attrName>
                                        </p:attrNameLst>
                                      </p:cBhvr>
                                      <p:tavLst>
                                        <p:tav tm="0">
                                          <p:val>
                                            <p:strVal val="#ppt_y+.1"/>
                                          </p:val>
                                        </p:tav>
                                        <p:tav tm="100000">
                                          <p:val>
                                            <p:strVal val="#ppt_y"/>
                                          </p:val>
                                        </p:tav>
                                      </p:tavLst>
                                    </p:anim>
                                    <p:animEffect transition="in" filter="fade">
                                      <p:cBhvr>
                                        <p:cTn id="122" dur="1000" decel="50000">
                                          <p:stCondLst>
                                            <p:cond delay="0"/>
                                          </p:stCondLst>
                                        </p:cTn>
                                        <p:tgtEl>
                                          <p:spTgt spid="37900"/>
                                        </p:tgtEl>
                                      </p:cBhvr>
                                    </p:animEffect>
                                  </p:childTnLst>
                                </p:cTn>
                              </p:par>
                            </p:childTnLst>
                          </p:cTn>
                        </p:par>
                      </p:childTnLst>
                    </p:cTn>
                  </p:par>
                  <p:par>
                    <p:cTn id="123" fill="hold">
                      <p:stCondLst>
                        <p:cond delay="indefinite"/>
                      </p:stCondLst>
                      <p:childTnLst>
                        <p:par>
                          <p:cTn id="124" fill="hold">
                            <p:stCondLst>
                              <p:cond delay="0"/>
                            </p:stCondLst>
                            <p:childTnLst>
                              <p:par>
                                <p:cTn id="125" presetID="25" presetClass="entr" presetSubtype="0" fill="hold" grpId="0" nodeType="clickEffect">
                                  <p:stCondLst>
                                    <p:cond delay="0"/>
                                  </p:stCondLst>
                                  <p:childTnLst>
                                    <p:set>
                                      <p:cBhvr>
                                        <p:cTn id="126" dur="1" fill="hold">
                                          <p:stCondLst>
                                            <p:cond delay="0"/>
                                          </p:stCondLst>
                                        </p:cTn>
                                        <p:tgtEl>
                                          <p:spTgt spid="37898"/>
                                        </p:tgtEl>
                                        <p:attrNameLst>
                                          <p:attrName>style.visibility</p:attrName>
                                        </p:attrNameLst>
                                      </p:cBhvr>
                                      <p:to>
                                        <p:strVal val="visible"/>
                                      </p:to>
                                    </p:set>
                                    <p:anim calcmode="lin" valueType="num">
                                      <p:cBhvr>
                                        <p:cTn id="127" dur="500" decel="50000" fill="hold">
                                          <p:stCondLst>
                                            <p:cond delay="0"/>
                                          </p:stCondLst>
                                        </p:cTn>
                                        <p:tgtEl>
                                          <p:spTgt spid="37898"/>
                                        </p:tgtEl>
                                        <p:attrNameLst>
                                          <p:attrName>style.rotation</p:attrName>
                                        </p:attrNameLst>
                                      </p:cBhvr>
                                      <p:tavLst>
                                        <p:tav tm="0">
                                          <p:val>
                                            <p:fltVal val="-90"/>
                                          </p:val>
                                        </p:tav>
                                        <p:tav tm="100000">
                                          <p:val>
                                            <p:fltVal val="0"/>
                                          </p:val>
                                        </p:tav>
                                      </p:tavLst>
                                    </p:anim>
                                    <p:anim calcmode="lin" valueType="num">
                                      <p:cBhvr>
                                        <p:cTn id="128" dur="500" decel="50000" fill="hold">
                                          <p:stCondLst>
                                            <p:cond delay="0"/>
                                          </p:stCondLst>
                                        </p:cTn>
                                        <p:tgtEl>
                                          <p:spTgt spid="37898"/>
                                        </p:tgtEl>
                                        <p:attrNameLst>
                                          <p:attrName>ppt_w</p:attrName>
                                        </p:attrNameLst>
                                      </p:cBhvr>
                                      <p:tavLst>
                                        <p:tav tm="0">
                                          <p:val>
                                            <p:strVal val="#ppt_w"/>
                                          </p:val>
                                        </p:tav>
                                        <p:tav tm="100000">
                                          <p:val>
                                            <p:strVal val="#ppt_w*.05"/>
                                          </p:val>
                                        </p:tav>
                                      </p:tavLst>
                                    </p:anim>
                                    <p:anim calcmode="lin" valueType="num">
                                      <p:cBhvr>
                                        <p:cTn id="129" dur="500" accel="50000" fill="hold">
                                          <p:stCondLst>
                                            <p:cond delay="500"/>
                                          </p:stCondLst>
                                        </p:cTn>
                                        <p:tgtEl>
                                          <p:spTgt spid="37898"/>
                                        </p:tgtEl>
                                        <p:attrNameLst>
                                          <p:attrName>ppt_w</p:attrName>
                                        </p:attrNameLst>
                                      </p:cBhvr>
                                      <p:tavLst>
                                        <p:tav tm="0">
                                          <p:val>
                                            <p:strVal val="#ppt_w*.05"/>
                                          </p:val>
                                        </p:tav>
                                        <p:tav tm="100000">
                                          <p:val>
                                            <p:strVal val="#ppt_w"/>
                                          </p:val>
                                        </p:tav>
                                      </p:tavLst>
                                    </p:anim>
                                    <p:anim calcmode="lin" valueType="num">
                                      <p:cBhvr>
                                        <p:cTn id="130" dur="1000" fill="hold"/>
                                        <p:tgtEl>
                                          <p:spTgt spid="37898"/>
                                        </p:tgtEl>
                                        <p:attrNameLst>
                                          <p:attrName>ppt_h</p:attrName>
                                        </p:attrNameLst>
                                      </p:cBhvr>
                                      <p:tavLst>
                                        <p:tav tm="0">
                                          <p:val>
                                            <p:strVal val="#ppt_h"/>
                                          </p:val>
                                        </p:tav>
                                        <p:tav tm="100000">
                                          <p:val>
                                            <p:strVal val="#ppt_h"/>
                                          </p:val>
                                        </p:tav>
                                      </p:tavLst>
                                    </p:anim>
                                    <p:anim calcmode="lin" valueType="num">
                                      <p:cBhvr>
                                        <p:cTn id="131" dur="500" decel="50000" fill="hold">
                                          <p:stCondLst>
                                            <p:cond delay="0"/>
                                          </p:stCondLst>
                                        </p:cTn>
                                        <p:tgtEl>
                                          <p:spTgt spid="37898"/>
                                        </p:tgtEl>
                                        <p:attrNameLst>
                                          <p:attrName>ppt_x</p:attrName>
                                        </p:attrNameLst>
                                      </p:cBhvr>
                                      <p:tavLst>
                                        <p:tav tm="0">
                                          <p:val>
                                            <p:strVal val="#ppt_x+.4"/>
                                          </p:val>
                                        </p:tav>
                                        <p:tav tm="100000">
                                          <p:val>
                                            <p:strVal val="#ppt_x"/>
                                          </p:val>
                                        </p:tav>
                                      </p:tavLst>
                                    </p:anim>
                                    <p:anim calcmode="lin" valueType="num">
                                      <p:cBhvr>
                                        <p:cTn id="132" dur="500" decel="50000" fill="hold">
                                          <p:stCondLst>
                                            <p:cond delay="0"/>
                                          </p:stCondLst>
                                        </p:cTn>
                                        <p:tgtEl>
                                          <p:spTgt spid="37898"/>
                                        </p:tgtEl>
                                        <p:attrNameLst>
                                          <p:attrName>ppt_y</p:attrName>
                                        </p:attrNameLst>
                                      </p:cBhvr>
                                      <p:tavLst>
                                        <p:tav tm="0">
                                          <p:val>
                                            <p:strVal val="#ppt_y-.2"/>
                                          </p:val>
                                        </p:tav>
                                        <p:tav tm="100000">
                                          <p:val>
                                            <p:strVal val="#ppt_y+.1"/>
                                          </p:val>
                                        </p:tav>
                                      </p:tavLst>
                                    </p:anim>
                                    <p:anim calcmode="lin" valueType="num">
                                      <p:cBhvr>
                                        <p:cTn id="133" dur="500" accel="50000" fill="hold">
                                          <p:stCondLst>
                                            <p:cond delay="500"/>
                                          </p:stCondLst>
                                        </p:cTn>
                                        <p:tgtEl>
                                          <p:spTgt spid="37898"/>
                                        </p:tgtEl>
                                        <p:attrNameLst>
                                          <p:attrName>ppt_y</p:attrName>
                                        </p:attrNameLst>
                                      </p:cBhvr>
                                      <p:tavLst>
                                        <p:tav tm="0">
                                          <p:val>
                                            <p:strVal val="#ppt_y+.1"/>
                                          </p:val>
                                        </p:tav>
                                        <p:tav tm="100000">
                                          <p:val>
                                            <p:strVal val="#ppt_y"/>
                                          </p:val>
                                        </p:tav>
                                      </p:tavLst>
                                    </p:anim>
                                    <p:animEffect transition="in" filter="fade">
                                      <p:cBhvr>
                                        <p:cTn id="134" dur="1000" decel="50000">
                                          <p:stCondLst>
                                            <p:cond delay="0"/>
                                          </p:stCondLst>
                                        </p:cTn>
                                        <p:tgtEl>
                                          <p:spTgt spid="37898"/>
                                        </p:tgtEl>
                                      </p:cBhvr>
                                    </p:animEffect>
                                  </p:childTnLst>
                                </p:cTn>
                              </p:par>
                            </p:childTnLst>
                          </p:cTn>
                        </p:par>
                      </p:childTnLst>
                    </p:cTn>
                  </p:par>
                  <p:par>
                    <p:cTn id="135" fill="hold">
                      <p:stCondLst>
                        <p:cond delay="indefinite"/>
                      </p:stCondLst>
                      <p:childTnLst>
                        <p:par>
                          <p:cTn id="136" fill="hold">
                            <p:stCondLst>
                              <p:cond delay="0"/>
                            </p:stCondLst>
                            <p:childTnLst>
                              <p:par>
                                <p:cTn id="137" presetID="25" presetClass="entr" presetSubtype="0" fill="hold" grpId="0" nodeType="clickEffect">
                                  <p:stCondLst>
                                    <p:cond delay="0"/>
                                  </p:stCondLst>
                                  <p:childTnLst>
                                    <p:set>
                                      <p:cBhvr>
                                        <p:cTn id="138" dur="1" fill="hold">
                                          <p:stCondLst>
                                            <p:cond delay="0"/>
                                          </p:stCondLst>
                                        </p:cTn>
                                        <p:tgtEl>
                                          <p:spTgt spid="37897"/>
                                        </p:tgtEl>
                                        <p:attrNameLst>
                                          <p:attrName>style.visibility</p:attrName>
                                        </p:attrNameLst>
                                      </p:cBhvr>
                                      <p:to>
                                        <p:strVal val="visible"/>
                                      </p:to>
                                    </p:set>
                                    <p:anim calcmode="lin" valueType="num">
                                      <p:cBhvr>
                                        <p:cTn id="139" dur="500" decel="50000" fill="hold">
                                          <p:stCondLst>
                                            <p:cond delay="0"/>
                                          </p:stCondLst>
                                        </p:cTn>
                                        <p:tgtEl>
                                          <p:spTgt spid="37897"/>
                                        </p:tgtEl>
                                        <p:attrNameLst>
                                          <p:attrName>style.rotation</p:attrName>
                                        </p:attrNameLst>
                                      </p:cBhvr>
                                      <p:tavLst>
                                        <p:tav tm="0">
                                          <p:val>
                                            <p:fltVal val="-90"/>
                                          </p:val>
                                        </p:tav>
                                        <p:tav tm="100000">
                                          <p:val>
                                            <p:fltVal val="0"/>
                                          </p:val>
                                        </p:tav>
                                      </p:tavLst>
                                    </p:anim>
                                    <p:anim calcmode="lin" valueType="num">
                                      <p:cBhvr>
                                        <p:cTn id="140" dur="500" decel="50000" fill="hold">
                                          <p:stCondLst>
                                            <p:cond delay="0"/>
                                          </p:stCondLst>
                                        </p:cTn>
                                        <p:tgtEl>
                                          <p:spTgt spid="37897"/>
                                        </p:tgtEl>
                                        <p:attrNameLst>
                                          <p:attrName>ppt_w</p:attrName>
                                        </p:attrNameLst>
                                      </p:cBhvr>
                                      <p:tavLst>
                                        <p:tav tm="0">
                                          <p:val>
                                            <p:strVal val="#ppt_w"/>
                                          </p:val>
                                        </p:tav>
                                        <p:tav tm="100000">
                                          <p:val>
                                            <p:strVal val="#ppt_w*.05"/>
                                          </p:val>
                                        </p:tav>
                                      </p:tavLst>
                                    </p:anim>
                                    <p:anim calcmode="lin" valueType="num">
                                      <p:cBhvr>
                                        <p:cTn id="141" dur="500" accel="50000" fill="hold">
                                          <p:stCondLst>
                                            <p:cond delay="500"/>
                                          </p:stCondLst>
                                        </p:cTn>
                                        <p:tgtEl>
                                          <p:spTgt spid="37897"/>
                                        </p:tgtEl>
                                        <p:attrNameLst>
                                          <p:attrName>ppt_w</p:attrName>
                                        </p:attrNameLst>
                                      </p:cBhvr>
                                      <p:tavLst>
                                        <p:tav tm="0">
                                          <p:val>
                                            <p:strVal val="#ppt_w*.05"/>
                                          </p:val>
                                        </p:tav>
                                        <p:tav tm="100000">
                                          <p:val>
                                            <p:strVal val="#ppt_w"/>
                                          </p:val>
                                        </p:tav>
                                      </p:tavLst>
                                    </p:anim>
                                    <p:anim calcmode="lin" valueType="num">
                                      <p:cBhvr>
                                        <p:cTn id="142" dur="1000" fill="hold"/>
                                        <p:tgtEl>
                                          <p:spTgt spid="37897"/>
                                        </p:tgtEl>
                                        <p:attrNameLst>
                                          <p:attrName>ppt_h</p:attrName>
                                        </p:attrNameLst>
                                      </p:cBhvr>
                                      <p:tavLst>
                                        <p:tav tm="0">
                                          <p:val>
                                            <p:strVal val="#ppt_h"/>
                                          </p:val>
                                        </p:tav>
                                        <p:tav tm="100000">
                                          <p:val>
                                            <p:strVal val="#ppt_h"/>
                                          </p:val>
                                        </p:tav>
                                      </p:tavLst>
                                    </p:anim>
                                    <p:anim calcmode="lin" valueType="num">
                                      <p:cBhvr>
                                        <p:cTn id="143" dur="500" decel="50000" fill="hold">
                                          <p:stCondLst>
                                            <p:cond delay="0"/>
                                          </p:stCondLst>
                                        </p:cTn>
                                        <p:tgtEl>
                                          <p:spTgt spid="37897"/>
                                        </p:tgtEl>
                                        <p:attrNameLst>
                                          <p:attrName>ppt_x</p:attrName>
                                        </p:attrNameLst>
                                      </p:cBhvr>
                                      <p:tavLst>
                                        <p:tav tm="0">
                                          <p:val>
                                            <p:strVal val="#ppt_x+.4"/>
                                          </p:val>
                                        </p:tav>
                                        <p:tav tm="100000">
                                          <p:val>
                                            <p:strVal val="#ppt_x"/>
                                          </p:val>
                                        </p:tav>
                                      </p:tavLst>
                                    </p:anim>
                                    <p:anim calcmode="lin" valueType="num">
                                      <p:cBhvr>
                                        <p:cTn id="144" dur="500" decel="50000" fill="hold">
                                          <p:stCondLst>
                                            <p:cond delay="0"/>
                                          </p:stCondLst>
                                        </p:cTn>
                                        <p:tgtEl>
                                          <p:spTgt spid="37897"/>
                                        </p:tgtEl>
                                        <p:attrNameLst>
                                          <p:attrName>ppt_y</p:attrName>
                                        </p:attrNameLst>
                                      </p:cBhvr>
                                      <p:tavLst>
                                        <p:tav tm="0">
                                          <p:val>
                                            <p:strVal val="#ppt_y-.2"/>
                                          </p:val>
                                        </p:tav>
                                        <p:tav tm="100000">
                                          <p:val>
                                            <p:strVal val="#ppt_y+.1"/>
                                          </p:val>
                                        </p:tav>
                                      </p:tavLst>
                                    </p:anim>
                                    <p:anim calcmode="lin" valueType="num">
                                      <p:cBhvr>
                                        <p:cTn id="145" dur="500" accel="50000" fill="hold">
                                          <p:stCondLst>
                                            <p:cond delay="500"/>
                                          </p:stCondLst>
                                        </p:cTn>
                                        <p:tgtEl>
                                          <p:spTgt spid="37897"/>
                                        </p:tgtEl>
                                        <p:attrNameLst>
                                          <p:attrName>ppt_y</p:attrName>
                                        </p:attrNameLst>
                                      </p:cBhvr>
                                      <p:tavLst>
                                        <p:tav tm="0">
                                          <p:val>
                                            <p:strVal val="#ppt_y+.1"/>
                                          </p:val>
                                        </p:tav>
                                        <p:tav tm="100000">
                                          <p:val>
                                            <p:strVal val="#ppt_y"/>
                                          </p:val>
                                        </p:tav>
                                      </p:tavLst>
                                    </p:anim>
                                    <p:animEffect transition="in" filter="fade">
                                      <p:cBhvr>
                                        <p:cTn id="146" dur="1000" decel="50000">
                                          <p:stCondLst>
                                            <p:cond delay="0"/>
                                          </p:stCondLst>
                                        </p:cTn>
                                        <p:tgtEl>
                                          <p:spTgt spid="37897"/>
                                        </p:tgtEl>
                                      </p:cBhvr>
                                    </p:animEffect>
                                  </p:childTnLst>
                                </p:cTn>
                              </p:par>
                            </p:childTnLst>
                          </p:cTn>
                        </p:par>
                      </p:childTnLst>
                    </p:cTn>
                  </p:par>
                  <p:par>
                    <p:cTn id="147" fill="hold">
                      <p:stCondLst>
                        <p:cond delay="indefinite"/>
                      </p:stCondLst>
                      <p:childTnLst>
                        <p:par>
                          <p:cTn id="148" fill="hold">
                            <p:stCondLst>
                              <p:cond delay="0"/>
                            </p:stCondLst>
                            <p:childTnLst>
                              <p:par>
                                <p:cTn id="149" presetID="1" presetClass="entr" presetSubtype="0" fill="hold" grpId="0" nodeType="clickEffect">
                                  <p:stCondLst>
                                    <p:cond delay="0"/>
                                  </p:stCondLst>
                                  <p:childTnLst>
                                    <p:set>
                                      <p:cBhvr>
                                        <p:cTn id="150" dur="1" fill="hold">
                                          <p:stCondLst>
                                            <p:cond delay="0"/>
                                          </p:stCondLst>
                                        </p:cTn>
                                        <p:tgtEl>
                                          <p:spTgt spid="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891" grpId="0"/>
      <p:bldP spid="37892" grpId="0"/>
      <p:bldP spid="37893" grpId="0"/>
      <p:bldP spid="37894" grpId="0"/>
      <p:bldP spid="37895" grpId="0"/>
      <p:bldP spid="37896" grpId="0"/>
      <p:bldP spid="37897" grpId="0"/>
      <p:bldP spid="37898" grpId="0"/>
      <p:bldP spid="37899" grpId="0"/>
      <p:bldP spid="37900"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97130" y="1233055"/>
            <a:ext cx="7543800" cy="914400"/>
          </a:xfrm>
        </p:spPr>
        <p:txBody>
          <a:bodyPr/>
          <a:lstStyle/>
          <a:p>
            <a:pPr algn="ctr"/>
            <a:r>
              <a:rPr lang="en-US" dirty="0" smtClean="0"/>
              <a:t>À</a:t>
            </a:r>
            <a:endParaRPr lang="en-US" dirty="0"/>
          </a:p>
        </p:txBody>
      </p:sp>
      <p:pic>
        <p:nvPicPr>
          <p:cNvPr id="4098" name="Picture 2"/>
          <p:cNvPicPr>
            <a:picLocks noGrp="1" noChangeAspect="1" noChangeArrowheads="1"/>
          </p:cNvPicPr>
          <p:nvPr>
            <p:ph idx="1"/>
          </p:nvPr>
        </p:nvPicPr>
        <p:blipFill>
          <a:blip r:embed="rId2"/>
          <a:srcRect/>
          <a:stretch>
            <a:fillRect/>
          </a:stretch>
        </p:blipFill>
        <p:spPr bwMode="auto">
          <a:xfrm>
            <a:off x="360218" y="2147455"/>
            <a:ext cx="8368146" cy="1739842"/>
          </a:xfrm>
          <a:prstGeom prst="rect">
            <a:avLst/>
          </a:prstGeom>
          <a:noFill/>
          <a:ln w="9525">
            <a:noFill/>
            <a:miter lim="800000"/>
            <a:headEnd/>
            <a:tailEnd/>
          </a:ln>
        </p:spPr>
      </p:pic>
      <p:sp>
        <p:nvSpPr>
          <p:cNvPr id="5" name="Rectangle 4"/>
          <p:cNvSpPr/>
          <p:nvPr/>
        </p:nvSpPr>
        <p:spPr>
          <a:xfrm>
            <a:off x="833737" y="184850"/>
            <a:ext cx="6374245" cy="707886"/>
          </a:xfrm>
          <a:prstGeom prst="rect">
            <a:avLst/>
          </a:prstGeom>
        </p:spPr>
        <p:txBody>
          <a:bodyPr wrap="none">
            <a:spAutoFit/>
          </a:bodyPr>
          <a:lstStyle/>
          <a:p>
            <a:r>
              <a:rPr lang="en-US" sz="4000" b="1" u="sng" dirty="0" smtClean="0">
                <a:solidFill>
                  <a:schemeClr val="accent1">
                    <a:lumMod val="75000"/>
                  </a:schemeClr>
                </a:solidFill>
                <a:effectLst>
                  <a:outerShdw blurRad="38100" dist="38100" dir="2700000" algn="tl">
                    <a:srgbClr val="000000">
                      <a:alpha val="43137"/>
                    </a:srgbClr>
                  </a:outerShdw>
                </a:effectLst>
                <a:latin typeface="+mj-lt"/>
              </a:rPr>
              <a:t>L’HEURE: À </a:t>
            </a:r>
            <a:r>
              <a:rPr lang="en-US" sz="4000" b="1" u="sng" dirty="0" err="1" smtClean="0">
                <a:solidFill>
                  <a:schemeClr val="accent1">
                    <a:lumMod val="75000"/>
                  </a:schemeClr>
                </a:solidFill>
                <a:effectLst>
                  <a:outerShdw blurRad="38100" dist="38100" dir="2700000" algn="tl">
                    <a:srgbClr val="000000">
                      <a:alpha val="43137"/>
                    </a:srgbClr>
                  </a:outerShdw>
                </a:effectLst>
                <a:latin typeface="+mj-lt"/>
              </a:rPr>
              <a:t>quelle</a:t>
            </a:r>
            <a:r>
              <a:rPr lang="en-US" sz="4000" b="1" u="sng" dirty="0" smtClean="0">
                <a:solidFill>
                  <a:schemeClr val="accent1">
                    <a:lumMod val="75000"/>
                  </a:schemeClr>
                </a:solidFill>
                <a:effectLst>
                  <a:outerShdw blurRad="38100" dist="38100" dir="2700000" algn="tl">
                    <a:srgbClr val="000000">
                      <a:alpha val="43137"/>
                    </a:srgbClr>
                  </a:outerShdw>
                </a:effectLst>
                <a:latin typeface="+mj-lt"/>
              </a:rPr>
              <a:t> </a:t>
            </a:r>
            <a:r>
              <a:rPr lang="en-US" sz="4000" b="1" u="sng" dirty="0" err="1" smtClean="0">
                <a:solidFill>
                  <a:schemeClr val="accent1">
                    <a:lumMod val="75000"/>
                  </a:schemeClr>
                </a:solidFill>
                <a:effectLst>
                  <a:outerShdw blurRad="38100" dist="38100" dir="2700000" algn="tl">
                    <a:srgbClr val="000000">
                      <a:alpha val="43137"/>
                    </a:srgbClr>
                  </a:outerShdw>
                </a:effectLst>
                <a:latin typeface="+mj-lt"/>
              </a:rPr>
              <a:t>heure</a:t>
            </a:r>
            <a:r>
              <a:rPr lang="en-US" sz="4000" b="1" u="sng" dirty="0" smtClean="0">
                <a:solidFill>
                  <a:schemeClr val="accent1">
                    <a:lumMod val="75000"/>
                  </a:schemeClr>
                </a:solidFill>
                <a:effectLst>
                  <a:outerShdw blurRad="38100" dist="38100" dir="2700000" algn="tl">
                    <a:srgbClr val="000000">
                      <a:alpha val="43137"/>
                    </a:srgbClr>
                  </a:outerShdw>
                </a:effectLst>
                <a:latin typeface="+mj-lt"/>
              </a:rPr>
              <a:t>?</a:t>
            </a:r>
            <a:endParaRPr lang="en-US" sz="4000" dirty="0">
              <a:effectLst>
                <a:outerShdw blurRad="38100" dist="38100" dir="2700000" algn="tl">
                  <a:srgbClr val="000000">
                    <a:alpha val="43137"/>
                  </a:srgbClr>
                </a:outerShdw>
              </a:effectLst>
              <a:latin typeface="+mj-lt"/>
            </a:endParaRP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7773" name="Text Box 4"/>
          <p:cNvSpPr txBox="1">
            <a:spLocks noChangeArrowheads="1"/>
          </p:cNvSpPr>
          <p:nvPr/>
        </p:nvSpPr>
        <p:spPr bwMode="auto">
          <a:xfrm>
            <a:off x="0" y="0"/>
            <a:ext cx="9144000" cy="1077913"/>
          </a:xfrm>
          <a:prstGeom prst="rect">
            <a:avLst/>
          </a:prstGeom>
          <a:noFill/>
          <a:ln w="9525">
            <a:noFill/>
            <a:miter lim="800000"/>
            <a:headEnd/>
            <a:tailEnd/>
          </a:ln>
        </p:spPr>
        <p:txBody>
          <a:bodyPr>
            <a:spAutoFit/>
          </a:bodyPr>
          <a:lstStyle/>
          <a:p>
            <a:pPr defTabSz="914400">
              <a:spcBef>
                <a:spcPct val="50000"/>
              </a:spcBef>
            </a:pPr>
            <a:r>
              <a:rPr lang="en-US" sz="3200" b="1" dirty="0" err="1" smtClean="0">
                <a:latin typeface="Gill Sans" pitchFamily="-84" charset="0"/>
              </a:rPr>
              <a:t>Activité</a:t>
            </a:r>
            <a:r>
              <a:rPr lang="en-US" sz="3200" b="1" dirty="0" smtClean="0">
                <a:latin typeface="Gill Sans" pitchFamily="-84" charset="0"/>
              </a:rPr>
              <a:t>: </a:t>
            </a:r>
            <a:r>
              <a:rPr lang="en-US" sz="3200" b="1" dirty="0">
                <a:latin typeface="Gill Sans" pitchFamily="-84" charset="0"/>
              </a:rPr>
              <a:t>Match the written time with the numerical time.</a:t>
            </a:r>
            <a:endParaRPr lang="en-US" dirty="0"/>
          </a:p>
        </p:txBody>
      </p:sp>
    </p:spTree>
    <p:extLst>
      <p:ext uri="{BB962C8B-B14F-4D97-AF65-F5344CB8AC3E}">
        <p14:creationId xmlns:p14="http://schemas.microsoft.com/office/powerpoint/2010/main" xmlns="" val="2988262446"/>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119809" name="Text Box 4"/>
          <p:cNvSpPr txBox="1">
            <a:spLocks noChangeArrowheads="1"/>
          </p:cNvSpPr>
          <p:nvPr/>
        </p:nvSpPr>
        <p:spPr bwMode="auto">
          <a:xfrm>
            <a:off x="590550" y="1011238"/>
            <a:ext cx="8154988" cy="5319712"/>
          </a:xfrm>
          <a:prstGeom prst="rect">
            <a:avLst/>
          </a:prstGeom>
          <a:solidFill>
            <a:schemeClr val="tx1"/>
          </a:solidFill>
          <a:ln w="9525">
            <a:noFill/>
            <a:miter lim="800000"/>
            <a:headEnd/>
            <a:tailEnd/>
          </a:ln>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
        <p:nvSpPr>
          <p:cNvPr id="5" name="Rectangle 5"/>
          <p:cNvSpPr>
            <a:spLocks noChangeArrowheads="1"/>
          </p:cNvSpPr>
          <p:nvPr/>
        </p:nvSpPr>
        <p:spPr bwMode="auto">
          <a:xfrm>
            <a:off x="900113" y="1241425"/>
            <a:ext cx="7388225" cy="52625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p>
            <a:pPr defTabSz="914400">
              <a:defRPr/>
            </a:pPr>
            <a:r>
              <a:rPr lang="en-US" sz="2400" b="1" dirty="0">
                <a:solidFill>
                  <a:schemeClr val="accent2"/>
                </a:solidFill>
                <a:latin typeface="Arial" charset="0"/>
                <a:ea typeface="ＭＳ Ｐゴシック" charset="0"/>
                <a:cs typeface="ＭＳ Ｐゴシック" charset="0"/>
              </a:rPr>
              <a:t>Challenge questions: See if you can write out the following: </a:t>
            </a:r>
          </a:p>
          <a:p>
            <a:pPr defTabSz="914400">
              <a:defRPr/>
            </a:pPr>
            <a:endParaRPr lang="en-US" sz="2400" b="1" dirty="0">
              <a:solidFill>
                <a:schemeClr val="accent2"/>
              </a:solidFill>
              <a:latin typeface="Arial" charset="0"/>
              <a:ea typeface="ＭＳ Ｐゴシック" charset="0"/>
              <a:cs typeface="ＭＳ Ｐゴシック" charset="0"/>
            </a:endParaRPr>
          </a:p>
          <a:p>
            <a:pPr marL="457200" indent="-457200" defTabSz="914400">
              <a:buFontTx/>
              <a:buAutoNum type="arabicPeriod"/>
              <a:defRPr/>
            </a:pPr>
            <a:r>
              <a:rPr lang="en-US" sz="2400" b="1" dirty="0">
                <a:solidFill>
                  <a:schemeClr val="accent2"/>
                </a:solidFill>
                <a:latin typeface="Arial" charset="0"/>
                <a:ea typeface="ＭＳ Ｐゴシック" charset="0"/>
                <a:cs typeface="ＭＳ Ｐゴシック" charset="0"/>
              </a:rPr>
              <a:t>5:00 AM</a:t>
            </a:r>
          </a:p>
          <a:p>
            <a:pPr marL="457200" indent="-457200" defTabSz="914400">
              <a:buFontTx/>
              <a:buAutoNum type="arabicPeriod"/>
              <a:defRPr/>
            </a:pPr>
            <a:endParaRPr lang="en-US" sz="2400" b="1" dirty="0">
              <a:solidFill>
                <a:schemeClr val="accent2"/>
              </a:solidFill>
              <a:latin typeface="Arial" charset="0"/>
              <a:ea typeface="ＭＳ Ｐゴシック" charset="0"/>
              <a:cs typeface="ＭＳ Ｐゴシック" charset="0"/>
            </a:endParaRPr>
          </a:p>
          <a:p>
            <a:pPr marL="457200" indent="-457200" defTabSz="914400">
              <a:buFontTx/>
              <a:buAutoNum type="arabicPeriod"/>
              <a:defRPr/>
            </a:pPr>
            <a:r>
              <a:rPr lang="en-US" sz="2400" b="1" dirty="0">
                <a:solidFill>
                  <a:schemeClr val="accent2"/>
                </a:solidFill>
                <a:latin typeface="Arial" charset="0"/>
                <a:ea typeface="ＭＳ Ｐゴシック" charset="0"/>
                <a:cs typeface="ＭＳ Ｐゴシック" charset="0"/>
              </a:rPr>
              <a:t>3:30 PM</a:t>
            </a:r>
          </a:p>
          <a:p>
            <a:pPr marL="457200" indent="-457200" defTabSz="914400">
              <a:buFontTx/>
              <a:buAutoNum type="arabicPeriod"/>
              <a:defRPr/>
            </a:pPr>
            <a:endParaRPr lang="en-US" sz="2400" b="1" dirty="0">
              <a:solidFill>
                <a:schemeClr val="accent2"/>
              </a:solidFill>
              <a:latin typeface="Arial" charset="0"/>
              <a:ea typeface="ＭＳ Ｐゴシック" charset="0"/>
              <a:cs typeface="ＭＳ Ｐゴシック" charset="0"/>
            </a:endParaRPr>
          </a:p>
          <a:p>
            <a:pPr marL="457200" indent="-457200" defTabSz="914400">
              <a:buFontTx/>
              <a:buAutoNum type="arabicPeriod"/>
              <a:defRPr/>
            </a:pPr>
            <a:r>
              <a:rPr lang="en-US" sz="2400" b="1" dirty="0">
                <a:solidFill>
                  <a:schemeClr val="accent2"/>
                </a:solidFill>
                <a:latin typeface="Arial" charset="0"/>
                <a:ea typeface="ＭＳ Ｐゴシック" charset="0"/>
                <a:cs typeface="ＭＳ Ｐゴシック" charset="0"/>
              </a:rPr>
              <a:t>11:15 PM</a:t>
            </a:r>
          </a:p>
          <a:p>
            <a:pPr marL="457200" indent="-457200" defTabSz="914400">
              <a:buFontTx/>
              <a:buAutoNum type="arabicPeriod"/>
              <a:defRPr/>
            </a:pPr>
            <a:endParaRPr lang="en-US" sz="2400" b="1" dirty="0">
              <a:solidFill>
                <a:schemeClr val="accent2"/>
              </a:solidFill>
              <a:latin typeface="Arial" charset="0"/>
              <a:ea typeface="ＭＳ Ｐゴシック" charset="0"/>
              <a:cs typeface="ＭＳ Ｐゴシック" charset="0"/>
            </a:endParaRPr>
          </a:p>
          <a:p>
            <a:pPr marL="457200" indent="-457200" defTabSz="914400">
              <a:buFontTx/>
              <a:buAutoNum type="arabicPeriod"/>
              <a:defRPr/>
            </a:pPr>
            <a:r>
              <a:rPr lang="en-US" sz="2400" b="1" dirty="0">
                <a:solidFill>
                  <a:schemeClr val="accent2"/>
                </a:solidFill>
                <a:latin typeface="Arial" charset="0"/>
                <a:ea typeface="ＭＳ Ｐゴシック" charset="0"/>
                <a:cs typeface="ＭＳ Ｐゴシック" charset="0"/>
              </a:rPr>
              <a:t>4:55 AM</a:t>
            </a:r>
          </a:p>
          <a:p>
            <a:pPr marL="457200" indent="-457200" defTabSz="914400">
              <a:buFontTx/>
              <a:buAutoNum type="arabicPeriod"/>
              <a:defRPr/>
            </a:pPr>
            <a:endParaRPr lang="en-US" sz="2400" b="1" dirty="0">
              <a:solidFill>
                <a:schemeClr val="accent2"/>
              </a:solidFill>
              <a:latin typeface="Arial" charset="0"/>
              <a:ea typeface="ＭＳ Ｐゴシック" charset="0"/>
              <a:cs typeface="ＭＳ Ｐゴシック" charset="0"/>
            </a:endParaRPr>
          </a:p>
          <a:p>
            <a:pPr marL="457200" indent="-457200" defTabSz="914400">
              <a:buFontTx/>
              <a:buAutoNum type="arabicPeriod"/>
              <a:defRPr/>
            </a:pPr>
            <a:r>
              <a:rPr lang="en-US" sz="2400" b="1" dirty="0">
                <a:solidFill>
                  <a:schemeClr val="accent2"/>
                </a:solidFill>
                <a:latin typeface="Arial" charset="0"/>
                <a:ea typeface="ＭＳ Ｐゴシック" charset="0"/>
                <a:cs typeface="ＭＳ Ｐゴシック" charset="0"/>
              </a:rPr>
              <a:t>12:50 PM</a:t>
            </a:r>
          </a:p>
          <a:p>
            <a:pPr marL="457200" indent="-457200" defTabSz="914400">
              <a:buFontTx/>
              <a:buAutoNum type="arabicPeriod"/>
              <a:defRPr/>
            </a:pPr>
            <a:endParaRPr lang="en-US" sz="2400" b="1" dirty="0">
              <a:solidFill>
                <a:schemeClr val="accent2"/>
              </a:solidFill>
              <a:latin typeface="Arial" charset="0"/>
              <a:ea typeface="ＭＳ Ｐゴシック" charset="0"/>
              <a:cs typeface="ＭＳ Ｐゴシック" charset="0"/>
            </a:endParaRPr>
          </a:p>
          <a:p>
            <a:pPr marL="457200" indent="-457200" defTabSz="914400">
              <a:buFontTx/>
              <a:buAutoNum type="arabicPeriod"/>
              <a:defRPr/>
            </a:pPr>
            <a:endParaRPr lang="en-US" sz="2400" b="1" dirty="0">
              <a:latin typeface="Arial" charset="0"/>
              <a:ea typeface="ＭＳ Ｐゴシック" charset="0"/>
              <a:cs typeface="ＭＳ Ｐゴシック" charset="0"/>
            </a:endParaRPr>
          </a:p>
        </p:txBody>
      </p:sp>
    </p:spTree>
    <p:extLst>
      <p:ext uri="{BB962C8B-B14F-4D97-AF65-F5344CB8AC3E}">
        <p14:creationId xmlns:p14="http://schemas.microsoft.com/office/powerpoint/2010/main" xmlns="" val="3899798628"/>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175656" y="4164731"/>
            <a:ext cx="6583681" cy="1626469"/>
          </a:xfrm>
        </p:spPr>
        <p:txBody>
          <a:bodyPr/>
          <a:lstStyle/>
          <a:p>
            <a:r>
              <a:rPr lang="en-US" dirty="0" smtClean="0"/>
              <a:t>POUR COMMENCER: L’ </a:t>
            </a:r>
            <a:r>
              <a:rPr lang="en-US" dirty="0" err="1" smtClean="0"/>
              <a:t>HEURE</a:t>
            </a:r>
            <a:endParaRPr lang="en-US" dirty="0"/>
          </a:p>
        </p:txBody>
      </p:sp>
      <p:pic>
        <p:nvPicPr>
          <p:cNvPr id="4" name="Picture 3"/>
          <p:cNvPicPr>
            <a:picLocks noChangeAspect="1"/>
          </p:cNvPicPr>
          <p:nvPr/>
        </p:nvPicPr>
        <p:blipFill>
          <a:blip r:embed="rId2"/>
          <a:stretch>
            <a:fillRect/>
          </a:stretch>
        </p:blipFill>
        <p:spPr>
          <a:xfrm>
            <a:off x="2540000" y="316631"/>
            <a:ext cx="4064000" cy="3848100"/>
          </a:xfrm>
          <a:prstGeom prst="rect">
            <a:avLst/>
          </a:prstGeom>
        </p:spPr>
      </p:pic>
    </p:spTree>
    <p:extLst>
      <p:ext uri="{BB962C8B-B14F-4D97-AF65-F5344CB8AC3E}">
        <p14:creationId xmlns:p14="http://schemas.microsoft.com/office/powerpoint/2010/main" xmlns="" val="2489694598"/>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Oval 4"/>
          <p:cNvSpPr>
            <a:spLocks noChangeArrowheads="1"/>
          </p:cNvSpPr>
          <p:nvPr/>
        </p:nvSpPr>
        <p:spPr bwMode="auto">
          <a:xfrm>
            <a:off x="1763713" y="908050"/>
            <a:ext cx="5545137" cy="5257800"/>
          </a:xfrm>
          <a:prstGeom prst="ellipse">
            <a:avLst/>
          </a:prstGeom>
          <a:solidFill>
            <a:srgbClr val="00FF00"/>
          </a:solidFill>
          <a:ln w="76200">
            <a:solidFill>
              <a:schemeClr val="tx2"/>
            </a:solidFill>
            <a:round/>
            <a:headEnd/>
            <a:tailEnd/>
          </a:ln>
          <a:effectLst/>
        </p:spPr>
        <p:txBody>
          <a:bodyPr wrap="none" anchor="ctr"/>
          <a:lstStyle/>
          <a:p>
            <a:endParaRPr lang="en-US"/>
          </a:p>
        </p:txBody>
      </p:sp>
      <p:sp>
        <p:nvSpPr>
          <p:cNvPr id="5125" name="Text Box 5"/>
          <p:cNvSpPr txBox="1">
            <a:spLocks noChangeArrowheads="1"/>
          </p:cNvSpPr>
          <p:nvPr/>
        </p:nvSpPr>
        <p:spPr bwMode="auto">
          <a:xfrm>
            <a:off x="395288" y="0"/>
            <a:ext cx="8207375" cy="579438"/>
          </a:xfrm>
          <a:prstGeom prst="rect">
            <a:avLst/>
          </a:prstGeom>
          <a:noFill/>
          <a:ln w="9525">
            <a:noFill/>
            <a:miter lim="800000"/>
            <a:headEnd/>
            <a:tailEnd/>
          </a:ln>
          <a:effectLst/>
        </p:spPr>
        <p:txBody>
          <a:bodyPr>
            <a:spAutoFit/>
          </a:bodyPr>
          <a:lstStyle/>
          <a:p>
            <a:pPr>
              <a:spcBef>
                <a:spcPct val="50000"/>
              </a:spcBef>
            </a:pPr>
            <a:r>
              <a:rPr lang="en-GB" sz="3200">
                <a:latin typeface="Comic Sans MS" pitchFamily="66" charset="0"/>
              </a:rPr>
              <a:t>IL EST HUIT HEURES</a:t>
            </a:r>
          </a:p>
        </p:txBody>
      </p:sp>
      <p:sp>
        <p:nvSpPr>
          <p:cNvPr id="5126" name="Line 6"/>
          <p:cNvSpPr>
            <a:spLocks noChangeShapeType="1"/>
          </p:cNvSpPr>
          <p:nvPr/>
        </p:nvSpPr>
        <p:spPr bwMode="auto">
          <a:xfrm>
            <a:off x="4500563" y="1484313"/>
            <a:ext cx="0" cy="2089150"/>
          </a:xfrm>
          <a:prstGeom prst="line">
            <a:avLst/>
          </a:prstGeom>
          <a:noFill/>
          <a:ln w="88900">
            <a:solidFill>
              <a:schemeClr val="tx1"/>
            </a:solidFill>
            <a:round/>
            <a:headEnd type="triangle" w="lg" len="lg"/>
            <a:tailEnd type="none" w="lg" len="lg"/>
          </a:ln>
          <a:effectLst/>
        </p:spPr>
        <p:txBody>
          <a:bodyPr/>
          <a:lstStyle/>
          <a:p>
            <a:endParaRPr lang="en-US"/>
          </a:p>
        </p:txBody>
      </p:sp>
      <p:sp>
        <p:nvSpPr>
          <p:cNvPr id="5127" name="Line 7"/>
          <p:cNvSpPr>
            <a:spLocks noChangeShapeType="1"/>
          </p:cNvSpPr>
          <p:nvPr/>
        </p:nvSpPr>
        <p:spPr bwMode="auto">
          <a:xfrm flipV="1">
            <a:off x="3203575" y="3500438"/>
            <a:ext cx="1296988" cy="649287"/>
          </a:xfrm>
          <a:prstGeom prst="line">
            <a:avLst/>
          </a:prstGeom>
          <a:noFill/>
          <a:ln w="88900">
            <a:solidFill>
              <a:schemeClr val="tx1"/>
            </a:solidFill>
            <a:round/>
            <a:headEnd type="triangle" w="lg" len="lg"/>
            <a:tailEnd type="none" w="lg" len="lg"/>
          </a:ln>
          <a:effectLst/>
        </p:spPr>
        <p:txBody>
          <a:bodyPr/>
          <a:lstStyle/>
          <a:p>
            <a:endParaRPr lang="en-US"/>
          </a:p>
        </p:txBody>
      </p:sp>
      <p:sp>
        <p:nvSpPr>
          <p:cNvPr id="5128" name="Text Box 8"/>
          <p:cNvSpPr txBox="1">
            <a:spLocks noChangeArrowheads="1"/>
          </p:cNvSpPr>
          <p:nvPr/>
        </p:nvSpPr>
        <p:spPr bwMode="auto">
          <a:xfrm>
            <a:off x="4284663" y="105251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12</a:t>
            </a:r>
          </a:p>
        </p:txBody>
      </p:sp>
      <p:sp>
        <p:nvSpPr>
          <p:cNvPr id="5129" name="Text Box 9"/>
          <p:cNvSpPr txBox="1">
            <a:spLocks noChangeArrowheads="1"/>
          </p:cNvSpPr>
          <p:nvPr/>
        </p:nvSpPr>
        <p:spPr bwMode="auto">
          <a:xfrm>
            <a:off x="5508625" y="1341438"/>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a:t>
            </a:r>
          </a:p>
        </p:txBody>
      </p:sp>
      <p:sp>
        <p:nvSpPr>
          <p:cNvPr id="5130" name="Text Box 10"/>
          <p:cNvSpPr txBox="1">
            <a:spLocks noChangeArrowheads="1"/>
          </p:cNvSpPr>
          <p:nvPr/>
        </p:nvSpPr>
        <p:spPr bwMode="auto">
          <a:xfrm>
            <a:off x="5508625" y="508476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5</a:t>
            </a:r>
          </a:p>
        </p:txBody>
      </p:sp>
      <p:sp>
        <p:nvSpPr>
          <p:cNvPr id="5131" name="Text Box 11"/>
          <p:cNvSpPr txBox="1">
            <a:spLocks noChangeArrowheads="1"/>
          </p:cNvSpPr>
          <p:nvPr/>
        </p:nvSpPr>
        <p:spPr bwMode="auto">
          <a:xfrm>
            <a:off x="6300788" y="42926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4</a:t>
            </a:r>
          </a:p>
        </p:txBody>
      </p:sp>
      <p:sp>
        <p:nvSpPr>
          <p:cNvPr id="5132" name="Text Box 12"/>
          <p:cNvSpPr txBox="1">
            <a:spLocks noChangeArrowheads="1"/>
          </p:cNvSpPr>
          <p:nvPr/>
        </p:nvSpPr>
        <p:spPr bwMode="auto">
          <a:xfrm>
            <a:off x="1763713" y="33575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9</a:t>
            </a:r>
          </a:p>
        </p:txBody>
      </p:sp>
      <p:sp>
        <p:nvSpPr>
          <p:cNvPr id="5133" name="Text Box 13"/>
          <p:cNvSpPr txBox="1">
            <a:spLocks noChangeArrowheads="1"/>
          </p:cNvSpPr>
          <p:nvPr/>
        </p:nvSpPr>
        <p:spPr bwMode="auto">
          <a:xfrm>
            <a:off x="6659563" y="32131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3</a:t>
            </a:r>
          </a:p>
        </p:txBody>
      </p:sp>
      <p:sp>
        <p:nvSpPr>
          <p:cNvPr id="5134" name="Text Box 14"/>
          <p:cNvSpPr txBox="1">
            <a:spLocks noChangeArrowheads="1"/>
          </p:cNvSpPr>
          <p:nvPr/>
        </p:nvSpPr>
        <p:spPr bwMode="auto">
          <a:xfrm>
            <a:off x="4356100" y="551656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6</a:t>
            </a:r>
          </a:p>
        </p:txBody>
      </p:sp>
      <p:sp>
        <p:nvSpPr>
          <p:cNvPr id="5135" name="Text Box 15"/>
          <p:cNvSpPr txBox="1">
            <a:spLocks noChangeArrowheads="1"/>
          </p:cNvSpPr>
          <p:nvPr/>
        </p:nvSpPr>
        <p:spPr bwMode="auto">
          <a:xfrm>
            <a:off x="2195513" y="2276475"/>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10</a:t>
            </a:r>
          </a:p>
        </p:txBody>
      </p:sp>
      <p:sp>
        <p:nvSpPr>
          <p:cNvPr id="5136" name="Text Box 16"/>
          <p:cNvSpPr txBox="1">
            <a:spLocks noChangeArrowheads="1"/>
          </p:cNvSpPr>
          <p:nvPr/>
        </p:nvSpPr>
        <p:spPr bwMode="auto">
          <a:xfrm>
            <a:off x="2987675" y="148431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11</a:t>
            </a:r>
          </a:p>
        </p:txBody>
      </p:sp>
      <p:sp>
        <p:nvSpPr>
          <p:cNvPr id="5137" name="Text Box 17"/>
          <p:cNvSpPr txBox="1">
            <a:spLocks noChangeArrowheads="1"/>
          </p:cNvSpPr>
          <p:nvPr/>
        </p:nvSpPr>
        <p:spPr bwMode="auto">
          <a:xfrm>
            <a:off x="6227763" y="2205038"/>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2</a:t>
            </a:r>
          </a:p>
        </p:txBody>
      </p:sp>
      <p:sp>
        <p:nvSpPr>
          <p:cNvPr id="5138" name="Text Box 18"/>
          <p:cNvSpPr txBox="1">
            <a:spLocks noChangeArrowheads="1"/>
          </p:cNvSpPr>
          <p:nvPr/>
        </p:nvSpPr>
        <p:spPr bwMode="auto">
          <a:xfrm>
            <a:off x="2916238" y="50847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7</a:t>
            </a:r>
          </a:p>
        </p:txBody>
      </p:sp>
      <p:sp>
        <p:nvSpPr>
          <p:cNvPr id="5139" name="Text Box 19"/>
          <p:cNvSpPr txBox="1">
            <a:spLocks noChangeArrowheads="1"/>
          </p:cNvSpPr>
          <p:nvPr/>
        </p:nvSpPr>
        <p:spPr bwMode="auto">
          <a:xfrm>
            <a:off x="2195513" y="42211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8</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animBg="1"/>
      <p:bldP spid="5127" grpId="0" animBg="1"/>
    </p:bldLst>
  </p:timing>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Title 2"/>
          <p:cNvSpPr>
            <a:spLocks noGrp="1"/>
          </p:cNvSpPr>
          <p:nvPr>
            <p:ph type="title"/>
          </p:nvPr>
        </p:nvSpPr>
        <p:spPr>
          <a:xfrm>
            <a:off x="777240" y="1787236"/>
            <a:ext cx="7543800" cy="914400"/>
          </a:xfrm>
        </p:spPr>
        <p:txBody>
          <a:bodyPr/>
          <a:lstStyle/>
          <a:p>
            <a:r>
              <a:rPr lang="en-US" dirty="0" smtClean="0"/>
              <a:t>Glue</a:t>
            </a:r>
            <a:endParaRPr lang="en-US" dirty="0"/>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459421" y="1456133"/>
            <a:ext cx="4099035" cy="646331"/>
          </a:xfrm>
          <a:prstGeom prst="rect">
            <a:avLst/>
          </a:prstGeom>
          <a:solidFill>
            <a:schemeClr val="bg1"/>
          </a:solidFill>
        </p:spPr>
        <p:txBody>
          <a:bodyPr wrap="square" lIns="91440" tIns="45720" rIns="91440" bIns="45720">
            <a:spAutoFit/>
          </a:bodyPr>
          <a:lstStyle/>
          <a:p>
            <a:pPr algn="ctr"/>
            <a:r>
              <a:rPr lang="fr-FR" sz="36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matières</a:t>
            </a:r>
          </a:p>
        </p:txBody>
      </p:sp>
      <p:sp>
        <p:nvSpPr>
          <p:cNvPr id="5122" name="Text Box 2"/>
          <p:cNvSpPr txBox="1">
            <a:spLocks noChangeArrowheads="1"/>
          </p:cNvSpPr>
          <p:nvPr/>
        </p:nvSpPr>
        <p:spPr bwMode="auto">
          <a:xfrm>
            <a:off x="238195" y="2293495"/>
            <a:ext cx="8620992" cy="344709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Arial" pitchFamily="34" charset="0"/>
              </a:rPr>
              <a:t>les sciences</a:t>
            </a:r>
            <a:r>
              <a:rPr kumimoji="0" lang="fr-FR" sz="2000" b="0" i="1" u="none" strike="noStrike" cap="none" normalizeH="0" baseline="0" dirty="0" smtClean="0">
                <a:ln>
                  <a:noFill/>
                </a:ln>
                <a:solidFill>
                  <a:schemeClr val="tx1"/>
                </a:solidFill>
                <a:effectLst/>
                <a:latin typeface="Calibri" pitchFamily="34" charset="0"/>
                <a:cs typeface="Arial" pitchFamily="34" charset="0"/>
              </a:rPr>
              <a:t> 	science	 (la biologie, la chimie, la physique, l’environnement)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Arial" pitchFamily="34" charset="0"/>
              </a:rPr>
              <a:t>les maths</a:t>
            </a:r>
            <a:r>
              <a:rPr kumimoji="0" lang="fr-FR" sz="2000" b="0" i="1" u="none" strike="noStrike" cap="none" normalizeH="0" baseline="0" dirty="0" smtClean="0">
                <a:ln>
                  <a:noFill/>
                </a:ln>
                <a:solidFill>
                  <a:schemeClr val="tx1"/>
                </a:solidFill>
                <a:effectLst/>
                <a:latin typeface="Calibri" pitchFamily="34" charset="0"/>
                <a:cs typeface="Arial" pitchFamily="34" charset="0"/>
              </a:rPr>
              <a:t> 	math (l’algèbre, la géométrie, le calcul)</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Arial" pitchFamily="34" charset="0"/>
              </a:rPr>
              <a:t>l’art 	</a:t>
            </a:r>
            <a:r>
              <a:rPr kumimoji="0" lang="fr-FR" sz="2000" b="0" i="1" u="none" strike="noStrike" cap="none" normalizeH="0" baseline="0" dirty="0" smtClean="0">
                <a:ln>
                  <a:noFill/>
                </a:ln>
                <a:solidFill>
                  <a:schemeClr val="tx1"/>
                </a:solidFill>
                <a:effectLst/>
                <a:latin typeface="Calibri" pitchFamily="34" charset="0"/>
                <a:cs typeface="Arial" pitchFamily="34" charset="0"/>
              </a:rPr>
              <a:t>	art</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Arial" pitchFamily="34" charset="0"/>
              </a:rPr>
              <a:t>l’EPS (éducation physique et sportive)</a:t>
            </a:r>
            <a:r>
              <a:rPr kumimoji="0" lang="fr-FR" sz="2000" b="0" i="1" u="none" strike="noStrike" cap="none" normalizeH="0" baseline="0" dirty="0" smtClean="0">
                <a:ln>
                  <a:noFill/>
                </a:ln>
                <a:solidFill>
                  <a:schemeClr val="tx1"/>
                </a:solidFill>
                <a:effectLst/>
                <a:latin typeface="Calibri" pitchFamily="34" charset="0"/>
                <a:cs typeface="Arial" pitchFamily="34" charset="0"/>
              </a:rPr>
              <a:t> 	PE, gym class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Calibri" pitchFamily="34" charset="0"/>
                <a:cs typeface="Arial" pitchFamily="34" charset="0"/>
              </a:rPr>
              <a:t>J’apprends</a:t>
            </a:r>
            <a:r>
              <a:rPr kumimoji="0" lang="en-US" sz="2000" b="0" i="0" u="none" strike="noStrike" cap="none" normalizeH="0" baseline="0" dirty="0" smtClean="0">
                <a:ln>
                  <a:noFill/>
                </a:ln>
                <a:solidFill>
                  <a:schemeClr val="tx1"/>
                </a:solidFill>
                <a:effectLst/>
                <a:latin typeface="Calibri" pitchFamily="34" charset="0"/>
                <a:cs typeface="Arial" pitchFamily="34" charset="0"/>
              </a:rPr>
              <a:t>...</a:t>
            </a:r>
            <a:r>
              <a:rPr kumimoji="0" lang="en-US" sz="2000" b="0" i="1" u="none" strike="noStrike" cap="none" normalizeH="0" baseline="0" dirty="0" smtClean="0">
                <a:ln>
                  <a:noFill/>
                </a:ln>
                <a:solidFill>
                  <a:schemeClr val="tx1"/>
                </a:solidFill>
                <a:effectLst/>
                <a:latin typeface="Calibri" pitchFamily="34" charset="0"/>
                <a:cs typeface="Arial" pitchFamily="34" charset="0"/>
              </a:rPr>
              <a:t>	 I'm learning...</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2000" b="0" i="0" u="none" strike="noStrike" cap="none" normalizeH="0" baseline="0" dirty="0" err="1" smtClean="0">
                <a:ln>
                  <a:noFill/>
                </a:ln>
                <a:solidFill>
                  <a:schemeClr val="tx1"/>
                </a:solidFill>
                <a:effectLst/>
                <a:latin typeface="Calibri" pitchFamily="34" charset="0"/>
                <a:cs typeface="Arial" pitchFamily="34" charset="0"/>
              </a:rPr>
              <a:t>l’anglais</a:t>
            </a:r>
            <a:r>
              <a:rPr kumimoji="0" lang="en-US" sz="2000" b="0" i="0" u="none" strike="noStrike" cap="none" normalizeH="0" baseline="0" dirty="0" smtClean="0">
                <a:ln>
                  <a:noFill/>
                </a:ln>
                <a:solidFill>
                  <a:schemeClr val="tx1"/>
                </a:solidFill>
                <a:effectLst/>
                <a:latin typeface="Calibri" pitchFamily="34" charset="0"/>
                <a:cs typeface="Arial" pitchFamily="34" charset="0"/>
              </a:rPr>
              <a:t> </a:t>
            </a:r>
            <a:r>
              <a:rPr kumimoji="0" lang="en-US" sz="2000" b="0" i="1" u="none" strike="noStrike" cap="none" normalizeH="0" baseline="0" dirty="0" smtClean="0">
                <a:ln>
                  <a:noFill/>
                </a:ln>
                <a:solidFill>
                  <a:schemeClr val="tx1"/>
                </a:solidFill>
                <a:effectLst/>
                <a:latin typeface="Calibri" pitchFamily="34" charset="0"/>
                <a:cs typeface="Arial" pitchFamily="34" charset="0"/>
              </a:rPr>
              <a:t>		English			</a:t>
            </a:r>
            <a:r>
              <a:rPr kumimoji="0" lang="en-US" sz="2000" b="0" i="0" u="none" strike="noStrike" cap="none" normalizeH="0" baseline="0" dirty="0" err="1" smtClean="0">
                <a:ln>
                  <a:noFill/>
                </a:ln>
                <a:solidFill>
                  <a:schemeClr val="tx1"/>
                </a:solidFill>
                <a:effectLst/>
                <a:latin typeface="Calibri" pitchFamily="34" charset="0"/>
                <a:cs typeface="Arial" pitchFamily="34" charset="0"/>
              </a:rPr>
              <a:t>l’italien</a:t>
            </a:r>
            <a:r>
              <a:rPr kumimoji="0" lang="en-US" sz="2000" b="0" i="0" u="none" strike="noStrike" cap="none" normalizeH="0" baseline="0" dirty="0" smtClean="0">
                <a:ln>
                  <a:noFill/>
                </a:ln>
                <a:solidFill>
                  <a:schemeClr val="tx1"/>
                </a:solidFill>
                <a:effectLst/>
                <a:latin typeface="Calibri" pitchFamily="34" charset="0"/>
                <a:cs typeface="Arial" pitchFamily="34" charset="0"/>
              </a:rPr>
              <a:t>		</a:t>
            </a:r>
            <a:r>
              <a:rPr kumimoji="0" lang="en-US" sz="2000" b="0" i="1" u="none" strike="noStrike" cap="none" normalizeH="0" baseline="0" dirty="0" smtClean="0">
                <a:ln>
                  <a:noFill/>
                </a:ln>
                <a:solidFill>
                  <a:schemeClr val="tx1"/>
                </a:solidFill>
                <a:effectLst/>
                <a:latin typeface="Calibri" pitchFamily="34" charset="0"/>
                <a:cs typeface="Arial" pitchFamily="34" charset="0"/>
              </a:rPr>
              <a:t>Italian</a:t>
            </a: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Arial" pitchFamily="34" charset="0"/>
              </a:rPr>
              <a:t>le français</a:t>
            </a:r>
            <a:r>
              <a:rPr kumimoji="0" lang="fr-FR" sz="2000" b="0" i="1" u="none" strike="noStrike" cap="none" normalizeH="0" baseline="0" dirty="0" smtClean="0">
                <a:ln>
                  <a:noFill/>
                </a:ln>
                <a:solidFill>
                  <a:schemeClr val="tx1"/>
                </a:solidFill>
                <a:effectLst/>
                <a:latin typeface="Calibri" pitchFamily="34" charset="0"/>
                <a:cs typeface="Arial" pitchFamily="34" charset="0"/>
              </a:rPr>
              <a:t>	French			</a:t>
            </a:r>
            <a:r>
              <a:rPr kumimoji="0" lang="fr-FR" sz="2000" b="0" i="0" u="none" strike="noStrike" cap="none" normalizeH="0" baseline="0" dirty="0" smtClean="0">
                <a:ln>
                  <a:noFill/>
                </a:ln>
                <a:solidFill>
                  <a:schemeClr val="tx1"/>
                </a:solidFill>
                <a:effectLst/>
                <a:latin typeface="Calibri" pitchFamily="34" charset="0"/>
                <a:cs typeface="Arial" pitchFamily="34" charset="0"/>
              </a:rPr>
              <a:t>le japonais	</a:t>
            </a:r>
            <a:r>
              <a:rPr kumimoji="0" lang="fr-FR" sz="2000" b="0" i="1" u="none" strike="noStrike" cap="none" normalizeH="0" baseline="0" dirty="0" err="1" smtClean="0">
                <a:ln>
                  <a:noFill/>
                </a:ln>
                <a:solidFill>
                  <a:schemeClr val="tx1"/>
                </a:solidFill>
                <a:effectLst/>
                <a:latin typeface="Calibri" pitchFamily="34" charset="0"/>
                <a:cs typeface="Arial" pitchFamily="34" charset="0"/>
              </a:rPr>
              <a:t>Japanese</a:t>
            </a:r>
            <a:endParaRPr kumimoji="0" lang="fr-FR" sz="2000" b="0" i="1"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Arial" pitchFamily="34" charset="0"/>
              </a:rPr>
              <a:t>l'espagnol </a:t>
            </a:r>
            <a:r>
              <a:rPr kumimoji="0" lang="fr-FR" sz="2000" b="0" i="1" u="none" strike="noStrike" cap="none" normalizeH="0" baseline="0" dirty="0" smtClean="0">
                <a:ln>
                  <a:noFill/>
                </a:ln>
                <a:solidFill>
                  <a:schemeClr val="tx1"/>
                </a:solidFill>
                <a:effectLst/>
                <a:latin typeface="Calibri" pitchFamily="34" charset="0"/>
                <a:cs typeface="Arial" pitchFamily="34" charset="0"/>
              </a:rPr>
              <a:t>	</a:t>
            </a:r>
            <a:r>
              <a:rPr kumimoji="0" lang="fr-FR" sz="2000" b="0" i="1" u="none" strike="noStrike" cap="none" normalizeH="0" baseline="0" dirty="0" err="1" smtClean="0">
                <a:ln>
                  <a:noFill/>
                </a:ln>
                <a:solidFill>
                  <a:schemeClr val="tx1"/>
                </a:solidFill>
                <a:effectLst/>
                <a:latin typeface="Calibri" pitchFamily="34" charset="0"/>
                <a:cs typeface="Arial" pitchFamily="34" charset="0"/>
              </a:rPr>
              <a:t>Spanish</a:t>
            </a:r>
            <a:r>
              <a:rPr kumimoji="0" lang="fr-FR" sz="2000" b="0" i="1" u="none" strike="noStrike" cap="none" normalizeH="0" baseline="0" dirty="0" smtClean="0">
                <a:ln>
                  <a:noFill/>
                </a:ln>
                <a:solidFill>
                  <a:schemeClr val="tx1"/>
                </a:solidFill>
                <a:effectLst/>
                <a:latin typeface="Calibri" pitchFamily="34" charset="0"/>
                <a:cs typeface="Arial" pitchFamily="34" charset="0"/>
              </a:rPr>
              <a:t>			</a:t>
            </a:r>
            <a:r>
              <a:rPr kumimoji="0" lang="fr-FR" sz="2000" b="0" i="0" u="none" strike="noStrike" cap="none" normalizeH="0" baseline="0" dirty="0" smtClean="0">
                <a:ln>
                  <a:noFill/>
                </a:ln>
                <a:solidFill>
                  <a:schemeClr val="tx1"/>
                </a:solidFill>
                <a:effectLst/>
                <a:latin typeface="Calibri" pitchFamily="34" charset="0"/>
                <a:cs typeface="Arial" pitchFamily="34" charset="0"/>
              </a:rPr>
              <a:t>le chinois	</a:t>
            </a:r>
            <a:r>
              <a:rPr kumimoji="0" lang="fr-FR" sz="2000" b="0" i="1" u="none" strike="noStrike" cap="none" normalizeH="0" baseline="0" dirty="0" err="1" smtClean="0">
                <a:ln>
                  <a:noFill/>
                </a:ln>
                <a:solidFill>
                  <a:schemeClr val="tx1"/>
                </a:solidFill>
                <a:effectLst/>
                <a:latin typeface="Calibri" pitchFamily="34" charset="0"/>
                <a:cs typeface="Arial" pitchFamily="34" charset="0"/>
              </a:rPr>
              <a:t>Chinese</a:t>
            </a:r>
            <a:endParaRPr kumimoji="0" lang="fr-FR" sz="2000" b="0" i="1"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Arial" pitchFamily="34" charset="0"/>
              </a:rPr>
              <a:t>l'allemand</a:t>
            </a:r>
            <a:r>
              <a:rPr kumimoji="0" lang="fr-FR" sz="2000" b="0" i="1" u="none" strike="noStrike" cap="none" normalizeH="0" baseline="0" dirty="0" smtClean="0">
                <a:ln>
                  <a:noFill/>
                </a:ln>
                <a:solidFill>
                  <a:schemeClr val="tx1"/>
                </a:solidFill>
                <a:effectLst/>
                <a:latin typeface="Calibri" pitchFamily="34" charset="0"/>
                <a:cs typeface="Arial" pitchFamily="34" charset="0"/>
              </a:rPr>
              <a:t>	</a:t>
            </a:r>
            <a:r>
              <a:rPr kumimoji="0" lang="fr-FR" sz="2000" b="0" i="1" u="none" strike="noStrike" cap="none" normalizeH="0" baseline="0" dirty="0" err="1" smtClean="0">
                <a:ln>
                  <a:noFill/>
                </a:ln>
                <a:solidFill>
                  <a:schemeClr val="tx1"/>
                </a:solidFill>
                <a:effectLst/>
                <a:latin typeface="Calibri" pitchFamily="34" charset="0"/>
                <a:cs typeface="Arial" pitchFamily="34" charset="0"/>
              </a:rPr>
              <a:t>German</a:t>
            </a:r>
            <a:r>
              <a:rPr kumimoji="0" lang="fr-FR" sz="2000" b="0" i="1" u="none" strike="noStrike" cap="none" normalizeH="0" baseline="0" dirty="0" smtClean="0">
                <a:ln>
                  <a:noFill/>
                </a:ln>
                <a:solidFill>
                  <a:schemeClr val="tx1"/>
                </a:solidFill>
                <a:effectLst/>
                <a:latin typeface="Calibri" pitchFamily="34" charset="0"/>
                <a:cs typeface="Arial" pitchFamily="34" charset="0"/>
              </a:rPr>
              <a:t>			</a:t>
            </a:r>
            <a:r>
              <a:rPr kumimoji="0" lang="fr-FR" sz="2000" b="0" i="0" u="none" strike="noStrike" cap="none" normalizeH="0" baseline="0" dirty="0" smtClean="0">
                <a:ln>
                  <a:noFill/>
                </a:ln>
                <a:solidFill>
                  <a:schemeClr val="tx1"/>
                </a:solidFill>
                <a:effectLst/>
                <a:latin typeface="Calibri" pitchFamily="34" charset="0"/>
                <a:cs typeface="Arial" pitchFamily="34" charset="0"/>
              </a:rPr>
              <a:t>la russe		</a:t>
            </a:r>
            <a:r>
              <a:rPr kumimoji="0" lang="fr-FR" sz="2000" b="0" i="1" u="none" strike="noStrike" cap="none" normalizeH="0" baseline="0" dirty="0" err="1" smtClean="0">
                <a:ln>
                  <a:noFill/>
                </a:ln>
                <a:solidFill>
                  <a:schemeClr val="tx1"/>
                </a:solidFill>
                <a:effectLst/>
                <a:latin typeface="Calibri" pitchFamily="34" charset="0"/>
                <a:cs typeface="Arial" pitchFamily="34" charset="0"/>
              </a:rPr>
              <a:t>Russian</a:t>
            </a:r>
            <a:endParaRPr kumimoji="0" lang="fr-FR" sz="2000" b="0" i="1"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Arial" pitchFamily="34" charset="0"/>
              </a:rPr>
              <a:t>le latin 	</a:t>
            </a:r>
            <a:r>
              <a:rPr lang="fr-FR" sz="2000" i="1" dirty="0" smtClean="0">
                <a:latin typeface="Calibri" pitchFamily="34" charset="0"/>
                <a:cs typeface="Arial" pitchFamily="34" charset="0"/>
              </a:rPr>
              <a:t>	</a:t>
            </a:r>
            <a:r>
              <a:rPr kumimoji="0" lang="fr-FR" sz="2000" b="0" i="1" u="none" strike="noStrike" cap="none" normalizeH="0" baseline="0" dirty="0" err="1" smtClean="0">
                <a:ln>
                  <a:noFill/>
                </a:ln>
                <a:solidFill>
                  <a:schemeClr val="tx1"/>
                </a:solidFill>
                <a:effectLst/>
                <a:latin typeface="Calibri" pitchFamily="34" charset="0"/>
                <a:cs typeface="Arial" pitchFamily="34" charset="0"/>
              </a:rPr>
              <a:t>Latin</a:t>
            </a:r>
            <a:endParaRPr kumimoji="0" lang="fr-FR" sz="2000" b="0" i="1" u="none" strike="noStrike" cap="none" normalizeH="0" baseline="0" dirty="0" smtClean="0">
              <a:ln>
                <a:noFill/>
              </a:ln>
              <a:solidFill>
                <a:schemeClr val="tx1"/>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Content Placeholder 2"/>
          <p:cNvSpPr>
            <a:spLocks noGrp="1"/>
          </p:cNvSpPr>
          <p:nvPr>
            <p:ph idx="1"/>
          </p:nvPr>
        </p:nvSpPr>
        <p:spPr>
          <a:xfrm>
            <a:off x="961696" y="140796"/>
            <a:ext cx="6936827" cy="992172"/>
          </a:xfrm>
          <a:solidFill>
            <a:schemeClr val="bg1"/>
          </a:solidFill>
        </p:spPr>
        <p:txBody>
          <a:bodyPr>
            <a:normAutofit/>
          </a:bodyPr>
          <a:lstStyle/>
          <a:p>
            <a:pPr algn="ctr">
              <a:buNone/>
            </a:pPr>
            <a:r>
              <a:rPr lang="fr-F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Vocabulaire de l’école:</a:t>
            </a:r>
          </a:p>
        </p:txBody>
      </p:sp>
    </p:spTree>
    <p:extLst>
      <p:ext uri="{BB962C8B-B14F-4D97-AF65-F5344CB8AC3E}">
        <p14:creationId xmlns:p14="http://schemas.microsoft.com/office/powerpoint/2010/main" xmlns="" val="130865545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12676" y="1793419"/>
            <a:ext cx="7685956" cy="4424009"/>
          </a:xfrm>
        </p:spPr>
        <p:txBody>
          <a:bodyPr/>
          <a:lstStyle/>
          <a:p>
            <a:r>
              <a:rPr lang="en-US" dirty="0" smtClean="0"/>
              <a:t>On your sheet, you have your list of school vocabulary in French.</a:t>
            </a:r>
          </a:p>
          <a:p>
            <a:r>
              <a:rPr lang="en-US" dirty="0" smtClean="0"/>
              <a:t>I have posted all the English definitions around the room – most of the words are cognates, so you are going to complete a scavenger hunt to fill in the English definition for the French word on your paper.</a:t>
            </a:r>
          </a:p>
          <a:p>
            <a:r>
              <a:rPr lang="en-US" dirty="0" smtClean="0"/>
              <a:t>You are also decoding a secret message – when you match the English word to the French word on your paper, write the letter that is beside the word on the wall in the given column in your notes.</a:t>
            </a:r>
          </a:p>
          <a:p>
            <a:r>
              <a:rPr lang="en-US" dirty="0" smtClean="0"/>
              <a:t>Let’s do an example together!</a:t>
            </a:r>
          </a:p>
          <a:p>
            <a:endParaRPr lang="en-US" dirty="0"/>
          </a:p>
        </p:txBody>
      </p:sp>
      <p:sp>
        <p:nvSpPr>
          <p:cNvPr id="3" name="Title 2"/>
          <p:cNvSpPr>
            <a:spLocks noGrp="1"/>
          </p:cNvSpPr>
          <p:nvPr>
            <p:ph type="title"/>
          </p:nvPr>
        </p:nvSpPr>
        <p:spPr>
          <a:xfrm>
            <a:off x="408084" y="685801"/>
            <a:ext cx="7543800" cy="914400"/>
          </a:xfrm>
        </p:spPr>
        <p:txBody>
          <a:bodyPr/>
          <a:lstStyle/>
          <a:p>
            <a:r>
              <a:rPr lang="en-US" dirty="0" smtClean="0"/>
              <a:t>LA QUÊTE DE VOCABULAIRE</a:t>
            </a:r>
            <a:endParaRPr lang="en-US" dirty="0"/>
          </a:p>
        </p:txBody>
      </p:sp>
    </p:spTree>
    <p:extLst>
      <p:ext uri="{BB962C8B-B14F-4D97-AF65-F5344CB8AC3E}">
        <p14:creationId xmlns:p14="http://schemas.microsoft.com/office/powerpoint/2010/main" xmlns="" val="1524323569"/>
      </p:ext>
    </p:extLst>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7050" y="236429"/>
            <a:ext cx="5758720" cy="1627094"/>
          </a:xfrm>
        </p:spPr>
        <p:txBody>
          <a:bodyPr anchor="t"/>
          <a:lstStyle/>
          <a:p>
            <a:pPr algn="ctr"/>
            <a:r>
              <a:rPr lang="en-US" sz="3200" dirty="0" err="1" smtClean="0">
                <a:effectLst/>
              </a:rPr>
              <a:t>Aujourd’hui</a:t>
            </a:r>
            <a:r>
              <a:rPr lang="en-US" sz="3200" dirty="0" smtClean="0">
                <a:effectLst/>
              </a:rPr>
              <a:t>, </a:t>
            </a:r>
            <a:r>
              <a:rPr lang="en-US" sz="3200" dirty="0" err="1" smtClean="0">
                <a:effectLst/>
              </a:rPr>
              <a:t>c’est</a:t>
            </a:r>
            <a:r>
              <a:rPr lang="en-US" sz="3200" dirty="0" smtClean="0">
                <a:effectLst/>
              </a:rPr>
              <a:t> </a:t>
            </a:r>
            <a:r>
              <a:rPr lang="en-US" sz="3200" dirty="0" smtClean="0">
                <a:effectLst/>
              </a:rPr>
              <a:t>_____</a:t>
            </a:r>
            <a:r>
              <a:rPr lang="en-US" sz="3200" dirty="0" err="1" smtClean="0">
                <a:effectLst/>
              </a:rPr>
              <a:t>di</a:t>
            </a:r>
            <a:r>
              <a:rPr lang="en-US" sz="3200" dirty="0" smtClean="0">
                <a:effectLst/>
              </a:rPr>
              <a:t>, le </a:t>
            </a:r>
            <a:r>
              <a:rPr lang="en-US" sz="3200" dirty="0" smtClean="0">
                <a:effectLst/>
              </a:rPr>
              <a:t>___ , ______</a:t>
            </a:r>
            <a:r>
              <a:rPr lang="en-US" sz="3200" dirty="0" smtClean="0">
                <a:effectLst/>
              </a:rPr>
              <a:t>.</a:t>
            </a:r>
            <a:r>
              <a:rPr lang="en-US" dirty="0" smtClean="0">
                <a:effectLst/>
              </a:rPr>
              <a:t/>
            </a:r>
            <a:br>
              <a:rPr lang="en-US" dirty="0" smtClean="0">
                <a:effectLst/>
              </a:rPr>
            </a:br>
            <a:r>
              <a:rPr lang="en-US" sz="3600" dirty="0" smtClean="0">
                <a:effectLst/>
              </a:rPr>
              <a:t>L’AGENDA</a:t>
            </a:r>
            <a:endParaRPr lang="en-US" sz="3600" dirty="0">
              <a:effectLst/>
            </a:endParaRPr>
          </a:p>
        </p:txBody>
      </p:sp>
      <p:sp>
        <p:nvSpPr>
          <p:cNvPr id="3" name="Subtitle 2"/>
          <p:cNvSpPr>
            <a:spLocks noGrp="1"/>
          </p:cNvSpPr>
          <p:nvPr>
            <p:ph type="subTitle" idx="1"/>
          </p:nvPr>
        </p:nvSpPr>
        <p:spPr>
          <a:xfrm>
            <a:off x="2133600" y="2298358"/>
            <a:ext cx="6172200" cy="4057472"/>
          </a:xfrm>
        </p:spPr>
        <p:txBody>
          <a:bodyPr anchor="t">
            <a:normAutofit/>
          </a:bodyPr>
          <a:lstStyle/>
          <a:p>
            <a:pPr marL="342900" indent="-342900">
              <a:buFont typeface="Arial"/>
              <a:buChar char="•"/>
            </a:pPr>
            <a:r>
              <a:rPr lang="fr-FR" dirty="0" smtClean="0">
                <a:effectLst/>
              </a:rPr>
              <a:t>Réchauffement</a:t>
            </a:r>
          </a:p>
          <a:p>
            <a:pPr marL="342900" indent="-342900">
              <a:buFont typeface="Arial"/>
              <a:buChar char="•"/>
            </a:pPr>
            <a:r>
              <a:rPr lang="fr-FR" dirty="0" smtClean="0">
                <a:effectLst/>
              </a:rPr>
              <a:t>Moment Cultural</a:t>
            </a:r>
          </a:p>
          <a:p>
            <a:pPr marL="342900" indent="-342900">
              <a:buFont typeface="Arial"/>
              <a:buChar char="•"/>
            </a:pPr>
            <a:r>
              <a:rPr lang="fr-FR" dirty="0" smtClean="0">
                <a:effectLst/>
              </a:rPr>
              <a:t>Révision: prononciation de quart, demie, et, moins</a:t>
            </a:r>
          </a:p>
          <a:p>
            <a:pPr marL="342900" indent="-342900">
              <a:buFont typeface="Arial"/>
              <a:buChar char="•"/>
            </a:pPr>
            <a:r>
              <a:rPr lang="fr-FR" dirty="0" smtClean="0">
                <a:effectLst/>
              </a:rPr>
              <a:t>Pratiquons</a:t>
            </a:r>
          </a:p>
          <a:p>
            <a:pPr marL="342900" indent="-342900">
              <a:buFont typeface="Arial"/>
              <a:buChar char="•"/>
            </a:pPr>
            <a:r>
              <a:rPr lang="fr-FR" dirty="0" smtClean="0">
                <a:effectLst/>
              </a:rPr>
              <a:t>Épreuve : L’heure</a:t>
            </a:r>
          </a:p>
          <a:p>
            <a:pPr marL="342900" indent="-342900">
              <a:buFont typeface="Arial"/>
              <a:buChar char="•"/>
            </a:pPr>
            <a:r>
              <a:rPr lang="fr-FR" dirty="0" smtClean="0">
                <a:effectLst/>
              </a:rPr>
              <a:t>Notes: Vocabulaire de l’école</a:t>
            </a:r>
          </a:p>
          <a:p>
            <a:pPr marL="342900" indent="-342900">
              <a:buFont typeface="Arial"/>
              <a:buChar char="•"/>
            </a:pPr>
            <a:r>
              <a:rPr lang="fr-FR" dirty="0" smtClean="0">
                <a:effectLst/>
              </a:rPr>
              <a:t>Regardez et Faites un Cercle</a:t>
            </a:r>
          </a:p>
          <a:p>
            <a:pPr marL="342900" indent="-342900">
              <a:buFont typeface="Arial"/>
              <a:buChar char="•"/>
            </a:pPr>
            <a:r>
              <a:rPr lang="fr-FR" dirty="0" smtClean="0">
                <a:effectLst/>
              </a:rPr>
              <a:t>J’ai…</a:t>
            </a:r>
          </a:p>
          <a:p>
            <a:pPr marL="342900" indent="-342900">
              <a:buFont typeface="Arial"/>
              <a:buChar char="•"/>
            </a:pPr>
            <a:r>
              <a:rPr lang="fr-FR" dirty="0" smtClean="0">
                <a:effectLst/>
              </a:rPr>
              <a:t>Pratiquons</a:t>
            </a:r>
          </a:p>
          <a:p>
            <a:pPr marL="342900" indent="-342900">
              <a:buFont typeface="Arial"/>
              <a:buChar char="•"/>
            </a:pPr>
            <a:endParaRPr lang="en-US" dirty="0" smtClean="0"/>
          </a:p>
          <a:p>
            <a:pPr marL="342900" indent="-342900">
              <a:buFont typeface="Arial"/>
              <a:buChar char="•"/>
            </a:pPr>
            <a:endParaRPr lang="en-US" dirty="0" smtClean="0"/>
          </a:p>
        </p:txBody>
      </p:sp>
      <p:sp>
        <p:nvSpPr>
          <p:cNvPr id="4" name="TextBox 3"/>
          <p:cNvSpPr txBox="1"/>
          <p:nvPr/>
        </p:nvSpPr>
        <p:spPr>
          <a:xfrm>
            <a:off x="6445771" y="236429"/>
            <a:ext cx="2369184" cy="1323439"/>
          </a:xfrm>
          <a:prstGeom prst="rect">
            <a:avLst/>
          </a:prstGeom>
          <a:noFill/>
        </p:spPr>
        <p:txBody>
          <a:bodyPr wrap="square" rtlCol="0">
            <a:spAutoFit/>
          </a:bodyPr>
          <a:lstStyle/>
          <a:p>
            <a:r>
              <a:rPr lang="en-US" sz="2000" b="1" dirty="0" smtClean="0"/>
              <a:t>p. 36, </a:t>
            </a:r>
            <a:r>
              <a:rPr lang="en-US" sz="2000" dirty="0" smtClean="0"/>
              <a:t>p35 was the sheet on which you circled the vocab you saw last class.</a:t>
            </a:r>
            <a:endParaRPr lang="en-US" sz="2000" dirty="0"/>
          </a:p>
        </p:txBody>
      </p:sp>
    </p:spTree>
    <p:extLst>
      <p:ext uri="{BB962C8B-B14F-4D97-AF65-F5344CB8AC3E}">
        <p14:creationId xmlns:p14="http://schemas.microsoft.com/office/powerpoint/2010/main" xmlns="" val="252923890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144249" y="1633929"/>
            <a:ext cx="6096000" cy="3657599"/>
          </a:xfrm>
        </p:spPr>
        <p:txBody>
          <a:bodyPr/>
          <a:lstStyle/>
          <a:p>
            <a:endParaRPr lang="en-US" dirty="0"/>
          </a:p>
        </p:txBody>
      </p:sp>
      <p:sp>
        <p:nvSpPr>
          <p:cNvPr id="3" name="Title 2"/>
          <p:cNvSpPr>
            <a:spLocks noGrp="1"/>
          </p:cNvSpPr>
          <p:nvPr>
            <p:ph type="title"/>
          </p:nvPr>
        </p:nvSpPr>
        <p:spPr>
          <a:xfrm>
            <a:off x="462447" y="228601"/>
            <a:ext cx="7543800" cy="914400"/>
          </a:xfrm>
        </p:spPr>
        <p:txBody>
          <a:bodyPr/>
          <a:lstStyle/>
          <a:p>
            <a:r>
              <a:rPr lang="fr-FR" dirty="0" smtClean="0">
                <a:effectLst/>
              </a:rPr>
              <a:t>Réchauffement</a:t>
            </a:r>
            <a:endParaRPr 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04013" y="2038663"/>
            <a:ext cx="6096000" cy="3657599"/>
          </a:xfrm>
        </p:spPr>
        <p:txBody>
          <a:bodyPr/>
          <a:lstStyle/>
          <a:p>
            <a:endParaRPr lang="en-US" dirty="0"/>
          </a:p>
        </p:txBody>
      </p:sp>
      <p:sp>
        <p:nvSpPr>
          <p:cNvPr id="3" name="Title 2"/>
          <p:cNvSpPr>
            <a:spLocks noGrp="1"/>
          </p:cNvSpPr>
          <p:nvPr>
            <p:ph type="title"/>
          </p:nvPr>
        </p:nvSpPr>
        <p:spPr>
          <a:xfrm>
            <a:off x="685800" y="434715"/>
            <a:ext cx="7543800" cy="914400"/>
          </a:xfrm>
        </p:spPr>
        <p:txBody>
          <a:bodyPr/>
          <a:lstStyle/>
          <a:p>
            <a:r>
              <a:rPr lang="fr-FR" dirty="0" smtClean="0">
                <a:effectLst/>
              </a:rPr>
              <a:t>Moment Cultural</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57349" y="1371600"/>
            <a:ext cx="3808615" cy="1399309"/>
          </a:xfrm>
        </p:spPr>
        <p:txBody>
          <a:bodyPr anchor="t">
            <a:normAutofit/>
          </a:bodyPr>
          <a:lstStyle/>
          <a:p>
            <a:r>
              <a:rPr lang="en-US" dirty="0" smtClean="0"/>
              <a:t>Et, et, et</a:t>
            </a:r>
          </a:p>
          <a:p>
            <a:r>
              <a:rPr lang="en-US" dirty="0" smtClean="0"/>
              <a:t>Quart, quart, quart</a:t>
            </a:r>
          </a:p>
          <a:p>
            <a:r>
              <a:rPr lang="en-US" dirty="0" smtClean="0"/>
              <a:t>Et quart, et quart, et quart!</a:t>
            </a:r>
          </a:p>
        </p:txBody>
      </p:sp>
      <p:sp>
        <p:nvSpPr>
          <p:cNvPr id="3" name="Title 2"/>
          <p:cNvSpPr>
            <a:spLocks noGrp="1"/>
          </p:cNvSpPr>
          <p:nvPr>
            <p:ph type="title"/>
          </p:nvPr>
        </p:nvSpPr>
        <p:spPr>
          <a:xfrm>
            <a:off x="957349" y="457200"/>
            <a:ext cx="7543800" cy="914400"/>
          </a:xfrm>
        </p:spPr>
        <p:txBody>
          <a:bodyPr/>
          <a:lstStyle/>
          <a:p>
            <a:r>
              <a:rPr lang="en-US" sz="4000" dirty="0" err="1" smtClean="0"/>
              <a:t>Prononciation</a:t>
            </a:r>
            <a:r>
              <a:rPr lang="en-US" sz="4000" dirty="0" smtClean="0"/>
              <a:t> de </a:t>
            </a:r>
            <a:r>
              <a:rPr lang="en-US" sz="4000" dirty="0" err="1" smtClean="0"/>
              <a:t>termes</a:t>
            </a:r>
            <a:r>
              <a:rPr lang="en-US" sz="4000" dirty="0" smtClean="0"/>
              <a:t/>
            </a:r>
            <a:br>
              <a:rPr lang="en-US" sz="4000" dirty="0" smtClean="0"/>
            </a:br>
            <a:r>
              <a:rPr lang="en-US" sz="4000" dirty="0" err="1" smtClean="0"/>
              <a:t>Répétez</a:t>
            </a:r>
            <a:r>
              <a:rPr lang="en-US" sz="4000" dirty="0" smtClean="0"/>
              <a:t>, </a:t>
            </a:r>
            <a:r>
              <a:rPr lang="en-US" sz="4000" dirty="0" err="1" smtClean="0"/>
              <a:t>s’il</a:t>
            </a:r>
            <a:r>
              <a:rPr lang="en-US" sz="4000" dirty="0" smtClean="0"/>
              <a:t> </a:t>
            </a:r>
            <a:r>
              <a:rPr lang="en-US" sz="4000" dirty="0" err="1" smtClean="0"/>
              <a:t>vous</a:t>
            </a:r>
            <a:r>
              <a:rPr lang="en-US" sz="4000" dirty="0" smtClean="0"/>
              <a:t> </a:t>
            </a:r>
            <a:r>
              <a:rPr lang="en-US" sz="4000" dirty="0" err="1" smtClean="0"/>
              <a:t>plaît</a:t>
            </a:r>
            <a:r>
              <a:rPr lang="en-US" sz="4000" dirty="0" smtClean="0"/>
              <a:t>!</a:t>
            </a:r>
            <a:endParaRPr lang="en-US" sz="4000" dirty="0"/>
          </a:p>
        </p:txBody>
      </p:sp>
      <p:sp>
        <p:nvSpPr>
          <p:cNvPr id="4" name="Content Placeholder 1"/>
          <p:cNvSpPr txBox="1">
            <a:spLocks/>
          </p:cNvSpPr>
          <p:nvPr/>
        </p:nvSpPr>
        <p:spPr>
          <a:xfrm>
            <a:off x="957349" y="4045527"/>
            <a:ext cx="4668982" cy="1454728"/>
          </a:xfrm>
          <a:prstGeom prst="rect">
            <a:avLst/>
          </a:prstGeom>
        </p:spPr>
        <p:txBody>
          <a:bodyPr vert="horz" lIns="91440" tIns="45720" rIns="91440" bIns="45720" rtlCol="0" anchor="t">
            <a:normAutofit/>
          </a:bodyPr>
          <a:lstStyle/>
          <a:p>
            <a:pPr marL="274320" marR="0" lvl="0" indent="-256032" algn="l" defTabSz="914400" rtl="0" eaLnBrk="1" fontAlgn="auto" latinLnBrk="0" hangingPunct="1">
              <a:lnSpc>
                <a:spcPct val="100000"/>
              </a:lnSpc>
              <a:spcBef>
                <a:spcPct val="20000"/>
              </a:spcBef>
              <a:spcAft>
                <a:spcPts val="0"/>
              </a:spcAft>
              <a:buClrTx/>
              <a:buSzPct val="60000"/>
              <a:buFont typeface="Wingdings" pitchFamily="2" charset="2"/>
              <a:buChar char=""/>
              <a:tabLst/>
              <a:defRPr/>
            </a:pP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Et, et, et</a:t>
            </a:r>
          </a:p>
          <a:p>
            <a:pPr marL="274320" marR="0" lvl="0" indent="-256032" algn="l" defTabSz="914400" rtl="0" eaLnBrk="1" fontAlgn="auto" latinLnBrk="0" hangingPunct="1">
              <a:lnSpc>
                <a:spcPct val="100000"/>
              </a:lnSpc>
              <a:spcBef>
                <a:spcPct val="20000"/>
              </a:spcBef>
              <a:spcAft>
                <a:spcPts val="0"/>
              </a:spcAft>
              <a:buClrTx/>
              <a:buSzPct val="60000"/>
              <a:buFont typeface="Wingdings" pitchFamily="2" charset="2"/>
              <a:buChar char=""/>
              <a:tabLst/>
              <a:defRPr/>
            </a:pPr>
            <a:r>
              <a:rPr kumimoji="0" lang="en-US" sz="21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Demie</a:t>
            </a: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n-US" sz="21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demie</a:t>
            </a: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n-US" sz="21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demie</a:t>
            </a:r>
            <a:endPar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274320" marR="0" lvl="0" indent="-256032" algn="l" defTabSz="914400" rtl="0" eaLnBrk="1" fontAlgn="auto" latinLnBrk="0" hangingPunct="1">
              <a:lnSpc>
                <a:spcPct val="100000"/>
              </a:lnSpc>
              <a:spcBef>
                <a:spcPct val="20000"/>
              </a:spcBef>
              <a:spcAft>
                <a:spcPts val="0"/>
              </a:spcAft>
              <a:buClrTx/>
              <a:buSzPct val="60000"/>
              <a:buFont typeface="Wingdings" pitchFamily="2" charset="2"/>
              <a:buChar char=""/>
              <a:tabLst/>
              <a:defRPr/>
            </a:pP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Et </a:t>
            </a:r>
            <a:r>
              <a:rPr kumimoji="0" lang="en-US" sz="21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demie</a:t>
            </a: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et </a:t>
            </a:r>
            <a:r>
              <a:rPr kumimoji="0" lang="en-US" sz="21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demie</a:t>
            </a: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et </a:t>
            </a:r>
            <a:r>
              <a:rPr kumimoji="0" lang="en-US" sz="21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demie</a:t>
            </a: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a:t>
            </a:r>
          </a:p>
        </p:txBody>
      </p:sp>
      <p:sp>
        <p:nvSpPr>
          <p:cNvPr id="5" name="Content Placeholder 1"/>
          <p:cNvSpPr txBox="1">
            <a:spLocks/>
          </p:cNvSpPr>
          <p:nvPr/>
        </p:nvSpPr>
        <p:spPr>
          <a:xfrm>
            <a:off x="3241964" y="2770909"/>
            <a:ext cx="6247015" cy="1357745"/>
          </a:xfrm>
          <a:prstGeom prst="rect">
            <a:avLst/>
          </a:prstGeom>
        </p:spPr>
        <p:txBody>
          <a:bodyPr vert="horz" lIns="91440" tIns="45720" rIns="91440" bIns="45720" rtlCol="0" anchor="t">
            <a:normAutofit/>
          </a:bodyPr>
          <a:lstStyle/>
          <a:p>
            <a:pPr marL="274320" marR="0" lvl="0" indent="-256032" algn="l" defTabSz="914400" rtl="0" eaLnBrk="1" fontAlgn="auto" latinLnBrk="0" hangingPunct="1">
              <a:lnSpc>
                <a:spcPct val="100000"/>
              </a:lnSpc>
              <a:spcBef>
                <a:spcPct val="20000"/>
              </a:spcBef>
              <a:spcAft>
                <a:spcPts val="0"/>
              </a:spcAft>
              <a:buClrTx/>
              <a:buSzPct val="60000"/>
              <a:buFont typeface="Wingdings" pitchFamily="2" charset="2"/>
              <a:buChar char=""/>
              <a:tabLst/>
              <a:defRPr/>
            </a:pPr>
            <a:r>
              <a:rPr kumimoji="0" lang="en-US" sz="21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Moins</a:t>
            </a: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n-US" sz="21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moins</a:t>
            </a: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a:t>
            </a:r>
            <a:r>
              <a:rPr kumimoji="0" lang="en-US" sz="21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moins</a:t>
            </a:r>
            <a:endPar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a:p>
            <a:pPr marL="274320" marR="0" lvl="0" indent="-256032" algn="l" defTabSz="914400" rtl="0" eaLnBrk="1" fontAlgn="auto" latinLnBrk="0" hangingPunct="1">
              <a:lnSpc>
                <a:spcPct val="100000"/>
              </a:lnSpc>
              <a:spcBef>
                <a:spcPct val="20000"/>
              </a:spcBef>
              <a:spcAft>
                <a:spcPts val="0"/>
              </a:spcAft>
              <a:buClrTx/>
              <a:buSzPct val="60000"/>
              <a:buFont typeface="Wingdings" pitchFamily="2" charset="2"/>
              <a:buChar char=""/>
              <a:tabLst/>
              <a:defRPr/>
            </a:pP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Le quart, le quart, le quart</a:t>
            </a:r>
          </a:p>
          <a:p>
            <a:pPr marL="274320" marR="0" lvl="0" indent="-256032" algn="l" defTabSz="914400" rtl="0" eaLnBrk="1" fontAlgn="auto" latinLnBrk="0" hangingPunct="1">
              <a:lnSpc>
                <a:spcPct val="100000"/>
              </a:lnSpc>
              <a:spcBef>
                <a:spcPct val="20000"/>
              </a:spcBef>
              <a:spcAft>
                <a:spcPts val="0"/>
              </a:spcAft>
              <a:buClrTx/>
              <a:buSzPct val="60000"/>
              <a:buFont typeface="Wingdings" pitchFamily="2" charset="2"/>
              <a:buChar char=""/>
              <a:tabLst/>
              <a:defRPr/>
            </a:pPr>
            <a:r>
              <a:rPr kumimoji="0" lang="en-US" sz="21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Moins</a:t>
            </a: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le quart, </a:t>
            </a:r>
            <a:r>
              <a:rPr kumimoji="0" lang="en-US" sz="21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moins</a:t>
            </a: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le quart, </a:t>
            </a:r>
            <a:r>
              <a:rPr kumimoji="0" lang="en-US" sz="2100" b="0" i="0" u="none" strike="noStrike" kern="1200" cap="none" spc="0" normalizeH="0" baseline="0" noProof="0" dirty="0" err="1" smtClean="0">
                <a:ln>
                  <a:noFill/>
                </a:ln>
                <a:solidFill>
                  <a:schemeClr val="tx1"/>
                </a:solidFill>
                <a:effectLst>
                  <a:outerShdw blurRad="38100" dist="38100" dir="2700000" algn="tl">
                    <a:srgbClr val="000000">
                      <a:alpha val="43137"/>
                    </a:srgbClr>
                  </a:outerShdw>
                </a:effectLst>
                <a:uLnTx/>
                <a:uFillTx/>
                <a:latin typeface="+mn-lt"/>
                <a:ea typeface="+mn-ea"/>
                <a:cs typeface="+mn-cs"/>
              </a:rPr>
              <a:t>moins</a:t>
            </a:r>
            <a:r>
              <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rPr>
              <a:t> le quart!</a:t>
            </a:r>
          </a:p>
          <a:p>
            <a:pPr marL="274320" marR="0" lvl="0" indent="-256032" algn="l" defTabSz="914400" rtl="0" eaLnBrk="1" fontAlgn="auto" latinLnBrk="0" hangingPunct="1">
              <a:lnSpc>
                <a:spcPct val="100000"/>
              </a:lnSpc>
              <a:spcBef>
                <a:spcPct val="20000"/>
              </a:spcBef>
              <a:spcAft>
                <a:spcPts val="0"/>
              </a:spcAft>
              <a:buClrTx/>
              <a:buSzPct val="60000"/>
              <a:buFont typeface="Wingdings" pitchFamily="2" charset="2"/>
              <a:buNone/>
              <a:tabLst/>
              <a:defRPr/>
            </a:pPr>
            <a:endParaRPr kumimoji="0" lang="en-US" sz="2100" b="0" i="0" u="none" strike="noStrike" kern="1200" cap="none" spc="0" normalizeH="0" baseline="0" noProof="0" dirty="0" smtClean="0">
              <a:ln>
                <a:noFill/>
              </a:ln>
              <a:solidFill>
                <a:schemeClr val="tx1"/>
              </a:solidFill>
              <a:effectLst>
                <a:outerShdw blurRad="38100" dist="38100" dir="2700000" algn="tl">
                  <a:srgbClr val="000000">
                    <a:alpha val="43137"/>
                  </a:srgbClr>
                </a:outerShdw>
              </a:effectLst>
              <a:uLnTx/>
              <a:uFillTx/>
              <a:latin typeface="+mn-lt"/>
              <a:ea typeface="+mn-ea"/>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decel="50000" fill="hold">
                                          <p:stCondLst>
                                            <p:cond delay="0"/>
                                          </p:stCondLst>
                                        </p:cTn>
                                        <p:tgtEl>
                                          <p:spTgt spid="2">
                                            <p:txEl>
                                              <p:pRg st="0" end="0"/>
                                            </p:txEl>
                                          </p:spTgt>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2">
                                            <p:txEl>
                                              <p:pRg st="0" end="0"/>
                                            </p:txEl>
                                          </p:spTgt>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2">
                                            <p:txEl>
                                              <p:pRg st="0" end="0"/>
                                            </p:txEl>
                                          </p:spTgt>
                                        </p:tgtEl>
                                        <p:attrNameLst>
                                          <p:attrName>ppt_w</p:attrName>
                                        </p:attrNameLst>
                                      </p:cBhvr>
                                      <p:tavLst>
                                        <p:tav tm="0">
                                          <p:val>
                                            <p:strVal val="#ppt_w*.05"/>
                                          </p:val>
                                        </p:tav>
                                        <p:tav tm="100000">
                                          <p:val>
                                            <p:strVal val="#ppt_w"/>
                                          </p:val>
                                        </p:tav>
                                      </p:tavLst>
                                    </p:anim>
                                    <p:anim calcmode="lin" valueType="num">
                                      <p:cBhvr>
                                        <p:cTn id="10" dur="1000" fill="hold"/>
                                        <p:tgtEl>
                                          <p:spTgt spid="2">
                                            <p:txEl>
                                              <p:pRg st="0" end="0"/>
                                            </p:txEl>
                                          </p:spTgt>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2">
                                            <p:txEl>
                                              <p:pRg st="0" end="0"/>
                                            </p:txEl>
                                          </p:spTgt>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2">
                                            <p:txEl>
                                              <p:pRg st="0" end="0"/>
                                            </p:txEl>
                                          </p:spTgt>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2">
                                            <p:txEl>
                                              <p:pRg st="0" end="0"/>
                                            </p:txEl>
                                          </p:spTgt>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2">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p:cTn id="19" dur="500" decel="50000" fill="hold">
                                          <p:stCondLst>
                                            <p:cond delay="0"/>
                                          </p:stCondLst>
                                        </p:cTn>
                                        <p:tgtEl>
                                          <p:spTgt spid="2">
                                            <p:txEl>
                                              <p:pRg st="1" end="1"/>
                                            </p:txEl>
                                          </p:spTgt>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2">
                                            <p:txEl>
                                              <p:pRg st="1" end="1"/>
                                            </p:txEl>
                                          </p:spTgt>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2">
                                            <p:txEl>
                                              <p:pRg st="1" end="1"/>
                                            </p:txEl>
                                          </p:spTgt>
                                        </p:tgtEl>
                                        <p:attrNameLst>
                                          <p:attrName>ppt_w</p:attrName>
                                        </p:attrNameLst>
                                      </p:cBhvr>
                                      <p:tavLst>
                                        <p:tav tm="0">
                                          <p:val>
                                            <p:strVal val="#ppt_w*.05"/>
                                          </p:val>
                                        </p:tav>
                                        <p:tav tm="100000">
                                          <p:val>
                                            <p:strVal val="#ppt_w"/>
                                          </p:val>
                                        </p:tav>
                                      </p:tavLst>
                                    </p:anim>
                                    <p:anim calcmode="lin" valueType="num">
                                      <p:cBhvr>
                                        <p:cTn id="22" dur="1000" fill="hold"/>
                                        <p:tgtEl>
                                          <p:spTgt spid="2">
                                            <p:txEl>
                                              <p:pRg st="1" end="1"/>
                                            </p:txEl>
                                          </p:spTgt>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2">
                                            <p:txEl>
                                              <p:pRg st="1" end="1"/>
                                            </p:txEl>
                                          </p:spTgt>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2">
                                            <p:txEl>
                                              <p:pRg st="1" end="1"/>
                                            </p:txEl>
                                          </p:spTgt>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2">
                                            <p:txEl>
                                              <p:pRg st="1" end="1"/>
                                            </p:txEl>
                                          </p:spTgt>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p:cTn id="31" dur="500" decel="50000" fill="hold">
                                          <p:stCondLst>
                                            <p:cond delay="0"/>
                                          </p:stCondLst>
                                        </p:cTn>
                                        <p:tgtEl>
                                          <p:spTgt spid="2">
                                            <p:txEl>
                                              <p:pRg st="2" end="2"/>
                                            </p:txEl>
                                          </p:spTgt>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2">
                                            <p:txEl>
                                              <p:pRg st="2" end="2"/>
                                            </p:txEl>
                                          </p:spTgt>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2">
                                            <p:txEl>
                                              <p:pRg st="2" end="2"/>
                                            </p:txEl>
                                          </p:spTgt>
                                        </p:tgtEl>
                                        <p:attrNameLst>
                                          <p:attrName>ppt_w</p:attrName>
                                        </p:attrNameLst>
                                      </p:cBhvr>
                                      <p:tavLst>
                                        <p:tav tm="0">
                                          <p:val>
                                            <p:strVal val="#ppt_w*.05"/>
                                          </p:val>
                                        </p:tav>
                                        <p:tav tm="100000">
                                          <p:val>
                                            <p:strVal val="#ppt_w"/>
                                          </p:val>
                                        </p:tav>
                                      </p:tavLst>
                                    </p:anim>
                                    <p:anim calcmode="lin" valueType="num">
                                      <p:cBhvr>
                                        <p:cTn id="34" dur="1000" fill="hold"/>
                                        <p:tgtEl>
                                          <p:spTgt spid="2">
                                            <p:txEl>
                                              <p:pRg st="2" end="2"/>
                                            </p:txEl>
                                          </p:spTgt>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2">
                                            <p:txEl>
                                              <p:pRg st="2" end="2"/>
                                            </p:txEl>
                                          </p:spTgt>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2">
                                            <p:txEl>
                                              <p:pRg st="2" end="2"/>
                                            </p:txEl>
                                          </p:spTgt>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2">
                                            <p:txEl>
                                              <p:pRg st="2" end="2"/>
                                            </p:txEl>
                                          </p:spTgt>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2">
                                            <p:txEl>
                                              <p:pRg st="2" end="2"/>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nodeType="clickEffect">
                                  <p:stCondLst>
                                    <p:cond delay="0"/>
                                  </p:stCondLst>
                                  <p:childTnLst>
                                    <p:set>
                                      <p:cBhvr>
                                        <p:cTn id="42" dur="1" fill="hold">
                                          <p:stCondLst>
                                            <p:cond delay="0"/>
                                          </p:stCondLst>
                                        </p:cTn>
                                        <p:tgtEl>
                                          <p:spTgt spid="4">
                                            <p:txEl>
                                              <p:pRg st="0" end="0"/>
                                            </p:txEl>
                                          </p:spTgt>
                                        </p:tgtEl>
                                        <p:attrNameLst>
                                          <p:attrName>style.visibility</p:attrName>
                                        </p:attrNameLst>
                                      </p:cBhvr>
                                      <p:to>
                                        <p:strVal val="visible"/>
                                      </p:to>
                                    </p:set>
                                    <p:anim calcmode="lin" valueType="num">
                                      <p:cBhvr>
                                        <p:cTn id="43" dur="500" decel="50000" fill="hold">
                                          <p:stCondLst>
                                            <p:cond delay="0"/>
                                          </p:stCondLst>
                                        </p:cTn>
                                        <p:tgtEl>
                                          <p:spTgt spid="4">
                                            <p:txEl>
                                              <p:pRg st="0" end="0"/>
                                            </p:txEl>
                                          </p:spTgt>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4">
                                            <p:txEl>
                                              <p:pRg st="0" end="0"/>
                                            </p:txEl>
                                          </p:spTgt>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4">
                                            <p:txEl>
                                              <p:pRg st="0" end="0"/>
                                            </p:txEl>
                                          </p:spTgt>
                                        </p:tgtEl>
                                        <p:attrNameLst>
                                          <p:attrName>ppt_w</p:attrName>
                                        </p:attrNameLst>
                                      </p:cBhvr>
                                      <p:tavLst>
                                        <p:tav tm="0">
                                          <p:val>
                                            <p:strVal val="#ppt_w*.05"/>
                                          </p:val>
                                        </p:tav>
                                        <p:tav tm="100000">
                                          <p:val>
                                            <p:strVal val="#ppt_w"/>
                                          </p:val>
                                        </p:tav>
                                      </p:tavLst>
                                    </p:anim>
                                    <p:anim calcmode="lin" valueType="num">
                                      <p:cBhvr>
                                        <p:cTn id="46" dur="1000" fill="hold"/>
                                        <p:tgtEl>
                                          <p:spTgt spid="4">
                                            <p:txEl>
                                              <p:pRg st="0" end="0"/>
                                            </p:txEl>
                                          </p:spTgt>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4">
                                            <p:txEl>
                                              <p:pRg st="0" end="0"/>
                                            </p:txEl>
                                          </p:spTgt>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4">
                                            <p:txEl>
                                              <p:pRg st="0" end="0"/>
                                            </p:txEl>
                                          </p:spTgt>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4">
                                            <p:txEl>
                                              <p:pRg st="0" end="0"/>
                                            </p:txEl>
                                          </p:spTgt>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4">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nodeType="clickEffect">
                                  <p:stCondLst>
                                    <p:cond delay="0"/>
                                  </p:stCondLst>
                                  <p:childTnLst>
                                    <p:set>
                                      <p:cBhvr>
                                        <p:cTn id="54" dur="1" fill="hold">
                                          <p:stCondLst>
                                            <p:cond delay="0"/>
                                          </p:stCondLst>
                                        </p:cTn>
                                        <p:tgtEl>
                                          <p:spTgt spid="4">
                                            <p:txEl>
                                              <p:pRg st="1" end="1"/>
                                            </p:txEl>
                                          </p:spTgt>
                                        </p:tgtEl>
                                        <p:attrNameLst>
                                          <p:attrName>style.visibility</p:attrName>
                                        </p:attrNameLst>
                                      </p:cBhvr>
                                      <p:to>
                                        <p:strVal val="visible"/>
                                      </p:to>
                                    </p:set>
                                    <p:anim calcmode="lin" valueType="num">
                                      <p:cBhvr>
                                        <p:cTn id="55" dur="500" decel="50000" fill="hold">
                                          <p:stCondLst>
                                            <p:cond delay="0"/>
                                          </p:stCondLst>
                                        </p:cTn>
                                        <p:tgtEl>
                                          <p:spTgt spid="4">
                                            <p:txEl>
                                              <p:pRg st="1" end="1"/>
                                            </p:txEl>
                                          </p:spTgt>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4">
                                            <p:txEl>
                                              <p:pRg st="1" end="1"/>
                                            </p:txEl>
                                          </p:spTgt>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4">
                                            <p:txEl>
                                              <p:pRg st="1" end="1"/>
                                            </p:txEl>
                                          </p:spTgt>
                                        </p:tgtEl>
                                        <p:attrNameLst>
                                          <p:attrName>ppt_w</p:attrName>
                                        </p:attrNameLst>
                                      </p:cBhvr>
                                      <p:tavLst>
                                        <p:tav tm="0">
                                          <p:val>
                                            <p:strVal val="#ppt_w*.05"/>
                                          </p:val>
                                        </p:tav>
                                        <p:tav tm="100000">
                                          <p:val>
                                            <p:strVal val="#ppt_w"/>
                                          </p:val>
                                        </p:tav>
                                      </p:tavLst>
                                    </p:anim>
                                    <p:anim calcmode="lin" valueType="num">
                                      <p:cBhvr>
                                        <p:cTn id="58" dur="1000" fill="hold"/>
                                        <p:tgtEl>
                                          <p:spTgt spid="4">
                                            <p:txEl>
                                              <p:pRg st="1" end="1"/>
                                            </p:txEl>
                                          </p:spTgt>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4">
                                            <p:txEl>
                                              <p:pRg st="1" end="1"/>
                                            </p:txEl>
                                          </p:spTgt>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4">
                                            <p:txEl>
                                              <p:pRg st="1" end="1"/>
                                            </p:txEl>
                                          </p:spTgt>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4">
                                            <p:txEl>
                                              <p:pRg st="1" end="1"/>
                                            </p:txEl>
                                          </p:spTgt>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4">
                                            <p:txEl>
                                              <p:pRg st="1" end="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5" presetClass="entr" presetSubtype="0" fill="hold" nodeType="clickEffect">
                                  <p:stCondLst>
                                    <p:cond delay="0"/>
                                  </p:stCondLst>
                                  <p:childTnLst>
                                    <p:set>
                                      <p:cBhvr>
                                        <p:cTn id="66" dur="1" fill="hold">
                                          <p:stCondLst>
                                            <p:cond delay="0"/>
                                          </p:stCondLst>
                                        </p:cTn>
                                        <p:tgtEl>
                                          <p:spTgt spid="4">
                                            <p:txEl>
                                              <p:pRg st="2" end="2"/>
                                            </p:txEl>
                                          </p:spTgt>
                                        </p:tgtEl>
                                        <p:attrNameLst>
                                          <p:attrName>style.visibility</p:attrName>
                                        </p:attrNameLst>
                                      </p:cBhvr>
                                      <p:to>
                                        <p:strVal val="visible"/>
                                      </p:to>
                                    </p:set>
                                    <p:anim calcmode="lin" valueType="num">
                                      <p:cBhvr>
                                        <p:cTn id="67" dur="500" decel="50000" fill="hold">
                                          <p:stCondLst>
                                            <p:cond delay="0"/>
                                          </p:stCondLst>
                                        </p:cTn>
                                        <p:tgtEl>
                                          <p:spTgt spid="4">
                                            <p:txEl>
                                              <p:pRg st="2" end="2"/>
                                            </p:txEl>
                                          </p:spTgt>
                                        </p:tgtEl>
                                        <p:attrNameLst>
                                          <p:attrName>style.rotation</p:attrName>
                                        </p:attrNameLst>
                                      </p:cBhvr>
                                      <p:tavLst>
                                        <p:tav tm="0">
                                          <p:val>
                                            <p:fltVal val="-90"/>
                                          </p:val>
                                        </p:tav>
                                        <p:tav tm="100000">
                                          <p:val>
                                            <p:fltVal val="0"/>
                                          </p:val>
                                        </p:tav>
                                      </p:tavLst>
                                    </p:anim>
                                    <p:anim calcmode="lin" valueType="num">
                                      <p:cBhvr>
                                        <p:cTn id="68" dur="500" decel="50000" fill="hold">
                                          <p:stCondLst>
                                            <p:cond delay="0"/>
                                          </p:stCondLst>
                                        </p:cTn>
                                        <p:tgtEl>
                                          <p:spTgt spid="4">
                                            <p:txEl>
                                              <p:pRg st="2" end="2"/>
                                            </p:txEl>
                                          </p:spTgt>
                                        </p:tgtEl>
                                        <p:attrNameLst>
                                          <p:attrName>ppt_w</p:attrName>
                                        </p:attrNameLst>
                                      </p:cBhvr>
                                      <p:tavLst>
                                        <p:tav tm="0">
                                          <p:val>
                                            <p:strVal val="#ppt_w"/>
                                          </p:val>
                                        </p:tav>
                                        <p:tav tm="100000">
                                          <p:val>
                                            <p:strVal val="#ppt_w*.05"/>
                                          </p:val>
                                        </p:tav>
                                      </p:tavLst>
                                    </p:anim>
                                    <p:anim calcmode="lin" valueType="num">
                                      <p:cBhvr>
                                        <p:cTn id="69" dur="500" accel="50000" fill="hold">
                                          <p:stCondLst>
                                            <p:cond delay="500"/>
                                          </p:stCondLst>
                                        </p:cTn>
                                        <p:tgtEl>
                                          <p:spTgt spid="4">
                                            <p:txEl>
                                              <p:pRg st="2" end="2"/>
                                            </p:txEl>
                                          </p:spTgt>
                                        </p:tgtEl>
                                        <p:attrNameLst>
                                          <p:attrName>ppt_w</p:attrName>
                                        </p:attrNameLst>
                                      </p:cBhvr>
                                      <p:tavLst>
                                        <p:tav tm="0">
                                          <p:val>
                                            <p:strVal val="#ppt_w*.05"/>
                                          </p:val>
                                        </p:tav>
                                        <p:tav tm="100000">
                                          <p:val>
                                            <p:strVal val="#ppt_w"/>
                                          </p:val>
                                        </p:tav>
                                      </p:tavLst>
                                    </p:anim>
                                    <p:anim calcmode="lin" valueType="num">
                                      <p:cBhvr>
                                        <p:cTn id="70" dur="1000" fill="hold"/>
                                        <p:tgtEl>
                                          <p:spTgt spid="4">
                                            <p:txEl>
                                              <p:pRg st="2" end="2"/>
                                            </p:txEl>
                                          </p:spTgt>
                                        </p:tgtEl>
                                        <p:attrNameLst>
                                          <p:attrName>ppt_h</p:attrName>
                                        </p:attrNameLst>
                                      </p:cBhvr>
                                      <p:tavLst>
                                        <p:tav tm="0">
                                          <p:val>
                                            <p:strVal val="#ppt_h"/>
                                          </p:val>
                                        </p:tav>
                                        <p:tav tm="100000">
                                          <p:val>
                                            <p:strVal val="#ppt_h"/>
                                          </p:val>
                                        </p:tav>
                                      </p:tavLst>
                                    </p:anim>
                                    <p:anim calcmode="lin" valueType="num">
                                      <p:cBhvr>
                                        <p:cTn id="71" dur="500" decel="50000" fill="hold">
                                          <p:stCondLst>
                                            <p:cond delay="0"/>
                                          </p:stCondLst>
                                        </p:cTn>
                                        <p:tgtEl>
                                          <p:spTgt spid="4">
                                            <p:txEl>
                                              <p:pRg st="2" end="2"/>
                                            </p:txEl>
                                          </p:spTgt>
                                        </p:tgtEl>
                                        <p:attrNameLst>
                                          <p:attrName>ppt_x</p:attrName>
                                        </p:attrNameLst>
                                      </p:cBhvr>
                                      <p:tavLst>
                                        <p:tav tm="0">
                                          <p:val>
                                            <p:strVal val="#ppt_x+.4"/>
                                          </p:val>
                                        </p:tav>
                                        <p:tav tm="100000">
                                          <p:val>
                                            <p:strVal val="#ppt_x"/>
                                          </p:val>
                                        </p:tav>
                                      </p:tavLst>
                                    </p:anim>
                                    <p:anim calcmode="lin" valueType="num">
                                      <p:cBhvr>
                                        <p:cTn id="72" dur="500" decel="50000" fill="hold">
                                          <p:stCondLst>
                                            <p:cond delay="0"/>
                                          </p:stCondLst>
                                        </p:cTn>
                                        <p:tgtEl>
                                          <p:spTgt spid="4">
                                            <p:txEl>
                                              <p:pRg st="2" end="2"/>
                                            </p:txEl>
                                          </p:spTgt>
                                        </p:tgtEl>
                                        <p:attrNameLst>
                                          <p:attrName>ppt_y</p:attrName>
                                        </p:attrNameLst>
                                      </p:cBhvr>
                                      <p:tavLst>
                                        <p:tav tm="0">
                                          <p:val>
                                            <p:strVal val="#ppt_y-.2"/>
                                          </p:val>
                                        </p:tav>
                                        <p:tav tm="100000">
                                          <p:val>
                                            <p:strVal val="#ppt_y+.1"/>
                                          </p:val>
                                        </p:tav>
                                      </p:tavLst>
                                    </p:anim>
                                    <p:anim calcmode="lin" valueType="num">
                                      <p:cBhvr>
                                        <p:cTn id="73" dur="500" accel="50000" fill="hold">
                                          <p:stCondLst>
                                            <p:cond delay="500"/>
                                          </p:stCondLst>
                                        </p:cTn>
                                        <p:tgtEl>
                                          <p:spTgt spid="4">
                                            <p:txEl>
                                              <p:pRg st="2" end="2"/>
                                            </p:txEl>
                                          </p:spTgt>
                                        </p:tgtEl>
                                        <p:attrNameLst>
                                          <p:attrName>ppt_y</p:attrName>
                                        </p:attrNameLst>
                                      </p:cBhvr>
                                      <p:tavLst>
                                        <p:tav tm="0">
                                          <p:val>
                                            <p:strVal val="#ppt_y+.1"/>
                                          </p:val>
                                        </p:tav>
                                        <p:tav tm="100000">
                                          <p:val>
                                            <p:strVal val="#ppt_y"/>
                                          </p:val>
                                        </p:tav>
                                      </p:tavLst>
                                    </p:anim>
                                    <p:animEffect transition="in" filter="fade">
                                      <p:cBhvr>
                                        <p:cTn id="74" dur="1000" decel="50000">
                                          <p:stCondLst>
                                            <p:cond delay="0"/>
                                          </p:stCondLst>
                                        </p:cTn>
                                        <p:tgtEl>
                                          <p:spTgt spid="4">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5" presetClass="entr" presetSubtype="0" fill="hold" nodeType="clickEffect">
                                  <p:stCondLst>
                                    <p:cond delay="0"/>
                                  </p:stCondLst>
                                  <p:childTnLst>
                                    <p:set>
                                      <p:cBhvr>
                                        <p:cTn id="78" dur="1" fill="hold">
                                          <p:stCondLst>
                                            <p:cond delay="0"/>
                                          </p:stCondLst>
                                        </p:cTn>
                                        <p:tgtEl>
                                          <p:spTgt spid="5">
                                            <p:txEl>
                                              <p:pRg st="0" end="0"/>
                                            </p:txEl>
                                          </p:spTgt>
                                        </p:tgtEl>
                                        <p:attrNameLst>
                                          <p:attrName>style.visibility</p:attrName>
                                        </p:attrNameLst>
                                      </p:cBhvr>
                                      <p:to>
                                        <p:strVal val="visible"/>
                                      </p:to>
                                    </p:set>
                                    <p:anim calcmode="lin" valueType="num">
                                      <p:cBhvr>
                                        <p:cTn id="79"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80"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81"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82"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83"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84"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85"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86" dur="1000" decel="50000">
                                          <p:stCondLst>
                                            <p:cond delay="0"/>
                                          </p:stCondLst>
                                        </p:cTn>
                                        <p:tgtEl>
                                          <p:spTgt spid="5">
                                            <p:txEl>
                                              <p:pRg st="0" end="0"/>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5" presetClass="entr" presetSubtype="0" fill="hold" nodeType="clickEffect">
                                  <p:stCondLst>
                                    <p:cond delay="0"/>
                                  </p:stCondLst>
                                  <p:childTnLst>
                                    <p:set>
                                      <p:cBhvr>
                                        <p:cTn id="90" dur="1" fill="hold">
                                          <p:stCondLst>
                                            <p:cond delay="0"/>
                                          </p:stCondLst>
                                        </p:cTn>
                                        <p:tgtEl>
                                          <p:spTgt spid="5">
                                            <p:txEl>
                                              <p:pRg st="1" end="1"/>
                                            </p:txEl>
                                          </p:spTgt>
                                        </p:tgtEl>
                                        <p:attrNameLst>
                                          <p:attrName>style.visibility</p:attrName>
                                        </p:attrNameLst>
                                      </p:cBhvr>
                                      <p:to>
                                        <p:strVal val="visible"/>
                                      </p:to>
                                    </p:set>
                                    <p:anim calcmode="lin" valueType="num">
                                      <p:cBhvr>
                                        <p:cTn id="91"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92"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93"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94"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95"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96"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97"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98" dur="1000" decel="50000">
                                          <p:stCondLst>
                                            <p:cond delay="0"/>
                                          </p:stCondLst>
                                        </p:cTn>
                                        <p:tgtEl>
                                          <p:spTgt spid="5">
                                            <p:txEl>
                                              <p:pRg st="1" end="1"/>
                                            </p:txEl>
                                          </p:spTgt>
                                        </p:tgtEl>
                                      </p:cBhvr>
                                    </p:animEffect>
                                  </p:childTnLst>
                                </p:cTn>
                              </p:par>
                            </p:childTnLst>
                          </p:cTn>
                        </p:par>
                      </p:childTnLst>
                    </p:cTn>
                  </p:par>
                  <p:par>
                    <p:cTn id="99" fill="hold">
                      <p:stCondLst>
                        <p:cond delay="indefinite"/>
                      </p:stCondLst>
                      <p:childTnLst>
                        <p:par>
                          <p:cTn id="100" fill="hold">
                            <p:stCondLst>
                              <p:cond delay="0"/>
                            </p:stCondLst>
                            <p:childTnLst>
                              <p:par>
                                <p:cTn id="101" presetID="25" presetClass="entr" presetSubtype="0" fill="hold" nodeType="clickEffect">
                                  <p:stCondLst>
                                    <p:cond delay="0"/>
                                  </p:stCondLst>
                                  <p:childTnLst>
                                    <p:set>
                                      <p:cBhvr>
                                        <p:cTn id="102" dur="1" fill="hold">
                                          <p:stCondLst>
                                            <p:cond delay="0"/>
                                          </p:stCondLst>
                                        </p:cTn>
                                        <p:tgtEl>
                                          <p:spTgt spid="5">
                                            <p:txEl>
                                              <p:pRg st="2" end="2"/>
                                            </p:txEl>
                                          </p:spTgt>
                                        </p:tgtEl>
                                        <p:attrNameLst>
                                          <p:attrName>style.visibility</p:attrName>
                                        </p:attrNameLst>
                                      </p:cBhvr>
                                      <p:to>
                                        <p:strVal val="visible"/>
                                      </p:to>
                                    </p:set>
                                    <p:anim calcmode="lin" valueType="num">
                                      <p:cBhvr>
                                        <p:cTn id="103" dur="5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104" dur="5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105" dur="500" accel="50000" fill="hold">
                                          <p:stCondLst>
                                            <p:cond delay="5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106"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107" dur="5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108" dur="5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109" dur="500" accel="50000" fill="hold">
                                          <p:stCondLst>
                                            <p:cond delay="5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110" dur="1000" decel="50000">
                                          <p:stCondLst>
                                            <p:cond delay="0"/>
                                          </p:stCondLst>
                                        </p:cTn>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1" descr="ace_520762169_1273370597.gif"/>
          <p:cNvPicPr/>
          <p:nvPr/>
        </p:nvPicPr>
        <p:blipFill>
          <a:blip r:embed="rId2" cstate="print">
            <a:clrChange>
              <a:clrFrom>
                <a:srgbClr val="FFFFFF"/>
              </a:clrFrom>
              <a:clrTo>
                <a:srgbClr val="FFFFFF">
                  <a:alpha val="0"/>
                </a:srgbClr>
              </a:clrTo>
            </a:clrChange>
          </a:blip>
          <a:srcRect/>
          <a:stretch>
            <a:fillRect/>
          </a:stretch>
        </p:blipFill>
        <p:spPr bwMode="auto">
          <a:xfrm>
            <a:off x="1213945" y="378372"/>
            <a:ext cx="6400799" cy="3184635"/>
          </a:xfrm>
          <a:prstGeom prst="rect">
            <a:avLst/>
          </a:prstGeom>
          <a:noFill/>
          <a:ln w="9525">
            <a:noFill/>
            <a:miter lim="800000"/>
            <a:headEnd/>
            <a:tailEnd/>
          </a:ln>
        </p:spPr>
      </p:pic>
      <p:sp>
        <p:nvSpPr>
          <p:cNvPr id="153602" name="WordArt 2"/>
          <p:cNvSpPr>
            <a:spLocks noChangeArrowheads="1" noChangeShapeType="1" noTextEdit="1"/>
          </p:cNvSpPr>
          <p:nvPr/>
        </p:nvSpPr>
        <p:spPr bwMode="auto">
          <a:xfrm>
            <a:off x="1749973" y="1781503"/>
            <a:ext cx="5502166" cy="520263"/>
          </a:xfrm>
          <a:prstGeom prst="rect">
            <a:avLst/>
          </a:prstGeom>
        </p:spPr>
        <p:txBody>
          <a:bodyPr wrap="none" fromWordArt="1">
            <a:prstTxWarp prst="textInflate">
              <a:avLst>
                <a:gd name="adj" fmla="val 13634"/>
              </a:avLst>
            </a:prstTxWarp>
          </a:bodyPr>
          <a:lstStyle/>
          <a:p>
            <a:pPr algn="ctr" rtl="0"/>
            <a:r>
              <a:rPr lang="fr-FR" sz="3600" kern="10" spc="0" smtClean="0">
                <a:ln w="12700">
                  <a:solidFill>
                    <a:srgbClr val="34411B"/>
                  </a:solidFill>
                  <a:round/>
                  <a:headEnd/>
                  <a:tailEnd/>
                </a:ln>
                <a:solidFill>
                  <a:srgbClr val="000000"/>
                </a:solidFill>
                <a:effectLst>
                  <a:prstShdw prst="shdw13" dist="53882" dir="13500000">
                    <a:srgbClr val="808080">
                      <a:alpha val="50000"/>
                    </a:srgbClr>
                  </a:prstShdw>
                </a:effectLst>
                <a:latin typeface="Snap ITC"/>
              </a:rPr>
              <a:t>Les Matières Scolaires</a:t>
            </a:r>
            <a:endParaRPr lang="fr-FR" sz="3600" kern="10" spc="0">
              <a:ln w="12700">
                <a:solidFill>
                  <a:srgbClr val="34411B"/>
                </a:solidFill>
                <a:round/>
                <a:headEnd/>
                <a:tailEnd/>
              </a:ln>
              <a:solidFill>
                <a:srgbClr val="000000"/>
              </a:solidFill>
              <a:effectLst>
                <a:prstShdw prst="shdw13" dist="53882" dir="13500000">
                  <a:srgbClr val="808080">
                    <a:alpha val="50000"/>
                  </a:srgbClr>
                </a:prstShdw>
              </a:effectLst>
              <a:latin typeface="Snap ITC"/>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4"/>
          <p:cNvPicPr>
            <a:picLocks noChangeAspect="1" noChangeArrowheads="1"/>
          </p:cNvPicPr>
          <p:nvPr/>
        </p:nvPicPr>
        <p:blipFill>
          <a:blip r:embed="rId3" cstate="print"/>
          <a:srcRect/>
          <a:stretch>
            <a:fillRect/>
          </a:stretch>
        </p:blipFill>
        <p:spPr bwMode="auto">
          <a:xfrm>
            <a:off x="1980928" y="837709"/>
            <a:ext cx="4870450" cy="4235296"/>
          </a:xfrm>
          <a:prstGeom prst="rect">
            <a:avLst/>
          </a:prstGeom>
          <a:noFill/>
          <a:ln w="9525">
            <a:noFill/>
            <a:miter lim="800000"/>
            <a:headEnd/>
            <a:tailEnd/>
          </a:ln>
        </p:spPr>
      </p:pic>
      <p:sp>
        <p:nvSpPr>
          <p:cNvPr id="104451" name="Text Placeholder 3"/>
          <p:cNvSpPr>
            <a:spLocks/>
          </p:cNvSpPr>
          <p:nvPr/>
        </p:nvSpPr>
        <p:spPr bwMode="auto">
          <a:xfrm>
            <a:off x="1504950" y="5146867"/>
            <a:ext cx="5867400" cy="415541"/>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fr-FR" sz="4000" b="1" dirty="0" smtClean="0">
                <a:latin typeface="Verdana" pitchFamily="34" charset="0"/>
              </a:rPr>
              <a:t>les sciences (f)</a:t>
            </a:r>
            <a:endParaRPr lang="fr-FR" sz="4000" b="1" dirty="0">
              <a:latin typeface="Verdana" pitchFamily="34" charset="0"/>
            </a:endParaRPr>
          </a:p>
        </p:txBody>
      </p:sp>
      <p:sp>
        <p:nvSpPr>
          <p:cNvPr id="54292" name="Text Box 20"/>
          <p:cNvSpPr txBox="1">
            <a:spLocks noChangeArrowheads="1"/>
          </p:cNvSpPr>
          <p:nvPr/>
        </p:nvSpPr>
        <p:spPr bwMode="auto">
          <a:xfrm>
            <a:off x="2347913" y="5667375"/>
            <a:ext cx="4235450" cy="641350"/>
          </a:xfrm>
          <a:prstGeom prst="rect">
            <a:avLst/>
          </a:prstGeom>
          <a:noFill/>
          <a:ln w="9525">
            <a:noFill/>
            <a:miter lim="800000"/>
            <a:headEnd/>
            <a:tailEnd/>
          </a:ln>
        </p:spPr>
        <p:txBody>
          <a:bodyPr wrap="square">
            <a:spAutoFit/>
          </a:bodyPr>
          <a:lstStyle/>
          <a:p>
            <a:pPr algn="ctr" defTabSz="914400" eaLnBrk="0" hangingPunct="0">
              <a:spcBef>
                <a:spcPct val="50000"/>
              </a:spcBef>
            </a:pPr>
            <a:r>
              <a:rPr lang="en-US" sz="3600" b="1" dirty="0">
                <a:solidFill>
                  <a:srgbClr val="0000FF"/>
                </a:solidFill>
              </a:rPr>
              <a:t>science</a:t>
            </a:r>
            <a:endParaRPr lang="en-US" sz="2800" dirty="0"/>
          </a:p>
        </p:txBody>
      </p:sp>
      <p:sp>
        <p:nvSpPr>
          <p:cNvPr id="6" name="Content Placeholder 5"/>
          <p:cNvSpPr>
            <a:spLocks noGrp="1"/>
          </p:cNvSpPr>
          <p:nvPr>
            <p:ph idx="1"/>
          </p:nvPr>
        </p:nvSpPr>
        <p:spPr/>
        <p:txBody>
          <a:bodyPr/>
          <a:lstStyle/>
          <a:p>
            <a:endParaRPr lang="en-US"/>
          </a:p>
        </p:txBody>
      </p:sp>
    </p:spTree>
    <p:extLst>
      <p:ext uri="{BB962C8B-B14F-4D97-AF65-F5344CB8AC3E}">
        <p14:creationId xmlns:p14="http://schemas.microsoft.com/office/powerpoint/2010/main" xmlns="" val="89605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pic>
        <p:nvPicPr>
          <p:cNvPr id="105473" name="Picture 2"/>
          <p:cNvPicPr>
            <a:picLocks noChangeAspect="1" noChangeArrowheads="1"/>
          </p:cNvPicPr>
          <p:nvPr/>
        </p:nvPicPr>
        <p:blipFill>
          <a:blip r:embed="rId3" cstate="print"/>
          <a:srcRect/>
          <a:stretch>
            <a:fillRect/>
          </a:stretch>
        </p:blipFill>
        <p:spPr bwMode="auto">
          <a:xfrm>
            <a:off x="889885" y="27233"/>
            <a:ext cx="2533943" cy="2702362"/>
          </a:xfrm>
          <a:prstGeom prst="rect">
            <a:avLst/>
          </a:prstGeom>
          <a:noFill/>
          <a:ln w="9525">
            <a:noFill/>
            <a:miter lim="800000"/>
            <a:headEnd/>
            <a:tailEnd/>
          </a:ln>
        </p:spPr>
      </p:pic>
      <p:sp>
        <p:nvSpPr>
          <p:cNvPr id="105474" name="Text Placeholder 3"/>
          <p:cNvSpPr>
            <a:spLocks/>
          </p:cNvSpPr>
          <p:nvPr/>
        </p:nvSpPr>
        <p:spPr bwMode="auto">
          <a:xfrm>
            <a:off x="889885" y="2729595"/>
            <a:ext cx="2533943" cy="551792"/>
          </a:xfrm>
          <a:prstGeom prst="rect">
            <a:avLst/>
          </a:prstGeom>
          <a:solidFill>
            <a:schemeClr val="bg1"/>
          </a:solidFill>
          <a:ln w="9525">
            <a:noFill/>
            <a:miter lim="800000"/>
            <a:headEnd/>
            <a:tailEnd/>
          </a:ln>
        </p:spPr>
        <p:txBody>
          <a:bodyPr lIns="109728" tIns="0" anchor="ctr"/>
          <a:lstStyle/>
          <a:p>
            <a:pPr algn="ctr" defTabSz="914400" eaLnBrk="0" hangingPunct="0">
              <a:lnSpc>
                <a:spcPct val="80000"/>
              </a:lnSpc>
              <a:spcBef>
                <a:spcPts val="250"/>
              </a:spcBef>
              <a:buClr>
                <a:schemeClr val="accent1"/>
              </a:buClr>
              <a:buSzPct val="80000"/>
              <a:buFont typeface="Wingdings 2" pitchFamily="18" charset="2"/>
              <a:buNone/>
            </a:pPr>
            <a:r>
              <a:rPr lang="fr-FR" sz="2400" b="1" smtClean="0">
                <a:latin typeface="Verdana" pitchFamily="34" charset="0"/>
              </a:rPr>
              <a:t>la biologie</a:t>
            </a:r>
            <a:endParaRPr lang="fr-FR" sz="2400" b="1">
              <a:latin typeface="Verdana" pitchFamily="34" charset="0"/>
            </a:endParaRPr>
          </a:p>
        </p:txBody>
      </p:sp>
      <p:pic>
        <p:nvPicPr>
          <p:cNvPr id="5" name="Picture 2" descr="C:\Users\Connie\AppData\Local\Microsoft\Windows\Temporary Internet Files\Content.IE5\8N1Y3WUI\MC900216690[1].wmf"/>
          <p:cNvPicPr>
            <a:picLocks noChangeAspect="1" noChangeArrowheads="1"/>
          </p:cNvPicPr>
          <p:nvPr/>
        </p:nvPicPr>
        <p:blipFill>
          <a:blip r:embed="rId4"/>
          <a:srcRect/>
          <a:stretch>
            <a:fillRect/>
          </a:stretch>
        </p:blipFill>
        <p:spPr bwMode="auto">
          <a:xfrm>
            <a:off x="1141276" y="4260873"/>
            <a:ext cx="2282552" cy="2430121"/>
          </a:xfrm>
          <a:prstGeom prst="rect">
            <a:avLst/>
          </a:prstGeom>
          <a:solidFill>
            <a:schemeClr val="bg1"/>
          </a:solidFill>
        </p:spPr>
      </p:pic>
      <p:pic>
        <p:nvPicPr>
          <p:cNvPr id="8" name="Picture 2" descr="C:\Users\Connie\AppData\Local\Microsoft\Windows\Temporary Internet Files\Content.IE5\Y69MWIPM\MC900287131[1].wmf"/>
          <p:cNvPicPr>
            <a:picLocks noChangeAspect="1" noChangeArrowheads="1"/>
          </p:cNvPicPr>
          <p:nvPr/>
        </p:nvPicPr>
        <p:blipFill>
          <a:blip r:embed="rId5"/>
          <a:srcRect/>
          <a:stretch>
            <a:fillRect/>
          </a:stretch>
        </p:blipFill>
        <p:spPr bwMode="auto">
          <a:xfrm>
            <a:off x="5155324" y="0"/>
            <a:ext cx="2548400" cy="2702362"/>
          </a:xfrm>
          <a:prstGeom prst="rect">
            <a:avLst/>
          </a:prstGeom>
          <a:solidFill>
            <a:schemeClr val="bg1"/>
          </a:solidFill>
        </p:spPr>
      </p:pic>
      <p:sp>
        <p:nvSpPr>
          <p:cNvPr id="6" name="Text Placeholder 3"/>
          <p:cNvSpPr>
            <a:spLocks/>
          </p:cNvSpPr>
          <p:nvPr/>
        </p:nvSpPr>
        <p:spPr bwMode="auto">
          <a:xfrm>
            <a:off x="1141276" y="3649570"/>
            <a:ext cx="2282552" cy="593178"/>
          </a:xfrm>
          <a:prstGeom prst="rect">
            <a:avLst/>
          </a:prstGeom>
          <a:solidFill>
            <a:schemeClr val="bg1"/>
          </a:solidFill>
          <a:ln w="9525">
            <a:noFill/>
            <a:miter lim="800000"/>
            <a:headEnd/>
            <a:tailEnd/>
          </a:ln>
        </p:spPr>
        <p:txBody>
          <a:bodyPr lIns="109728" tIns="0" anchor="ctr"/>
          <a:lstStyle/>
          <a:p>
            <a:pPr algn="ctr" defTabSz="914400" eaLnBrk="0" hangingPunct="0">
              <a:lnSpc>
                <a:spcPct val="80000"/>
              </a:lnSpc>
              <a:spcBef>
                <a:spcPts val="250"/>
              </a:spcBef>
              <a:buClr>
                <a:schemeClr val="accent1"/>
              </a:buClr>
              <a:buSzPct val="80000"/>
              <a:buFont typeface="Wingdings 2" pitchFamily="18" charset="2"/>
              <a:buNone/>
            </a:pPr>
            <a:r>
              <a:rPr lang="fr-FR" sz="2400" b="1" smtClean="0">
                <a:latin typeface="Verdana" pitchFamily="34" charset="0"/>
              </a:rPr>
              <a:t>la chimie</a:t>
            </a:r>
            <a:endParaRPr lang="fr-FR" sz="2400" b="1">
              <a:latin typeface="Verdana" pitchFamily="34" charset="0"/>
            </a:endParaRPr>
          </a:p>
        </p:txBody>
      </p:sp>
      <p:sp>
        <p:nvSpPr>
          <p:cNvPr id="9" name="Text Placeholder 3"/>
          <p:cNvSpPr>
            <a:spLocks/>
          </p:cNvSpPr>
          <p:nvPr/>
        </p:nvSpPr>
        <p:spPr bwMode="auto">
          <a:xfrm>
            <a:off x="5155324" y="2729595"/>
            <a:ext cx="2548400" cy="593178"/>
          </a:xfrm>
          <a:prstGeom prst="rect">
            <a:avLst/>
          </a:prstGeom>
          <a:solidFill>
            <a:schemeClr val="bg1"/>
          </a:solidFill>
          <a:ln w="9525">
            <a:noFill/>
            <a:miter lim="800000"/>
            <a:headEnd/>
            <a:tailEnd/>
          </a:ln>
        </p:spPr>
        <p:txBody>
          <a:bodyPr lIns="109728" tIns="0" anchor="ctr"/>
          <a:lstStyle/>
          <a:p>
            <a:pPr algn="ctr" defTabSz="914400" eaLnBrk="0" hangingPunct="0">
              <a:lnSpc>
                <a:spcPct val="80000"/>
              </a:lnSpc>
              <a:spcBef>
                <a:spcPts val="250"/>
              </a:spcBef>
              <a:buClr>
                <a:schemeClr val="accent1"/>
              </a:buClr>
              <a:buSzPct val="80000"/>
              <a:buFont typeface="Wingdings 2" pitchFamily="18" charset="2"/>
              <a:buNone/>
            </a:pPr>
            <a:r>
              <a:rPr lang="fr-FR" sz="2400" b="1" smtClean="0">
                <a:latin typeface="Verdana" pitchFamily="34" charset="0"/>
              </a:rPr>
              <a:t>la physique</a:t>
            </a:r>
            <a:endParaRPr lang="fr-FR" sz="2400" b="1">
              <a:latin typeface="Verdana" pitchFamily="34" charset="0"/>
            </a:endParaRPr>
          </a:p>
        </p:txBody>
      </p:sp>
      <p:pic>
        <p:nvPicPr>
          <p:cNvPr id="11" name="Picture 5" descr="https://encrypted-tbn3.gstatic.com/images?q=tbn:ANd9GcQg5T89Yv3gm9Czb4sNCu84knHaFNEDSxv_TWhZVDk2OcEGcbwI"/>
          <p:cNvPicPr>
            <a:picLocks noChangeAspect="1" noChangeArrowheads="1"/>
          </p:cNvPicPr>
          <p:nvPr/>
        </p:nvPicPr>
        <p:blipFill>
          <a:blip r:embed="rId6"/>
          <a:srcRect/>
          <a:stretch>
            <a:fillRect/>
          </a:stretch>
        </p:blipFill>
        <p:spPr bwMode="auto">
          <a:xfrm>
            <a:off x="5155324" y="4260873"/>
            <a:ext cx="2745977" cy="2448246"/>
          </a:xfrm>
          <a:prstGeom prst="rect">
            <a:avLst/>
          </a:prstGeom>
          <a:noFill/>
        </p:spPr>
      </p:pic>
      <p:sp>
        <p:nvSpPr>
          <p:cNvPr id="12" name="Text Placeholder 3"/>
          <p:cNvSpPr>
            <a:spLocks/>
          </p:cNvSpPr>
          <p:nvPr/>
        </p:nvSpPr>
        <p:spPr bwMode="auto">
          <a:xfrm>
            <a:off x="4960434" y="3649570"/>
            <a:ext cx="3177350" cy="593178"/>
          </a:xfrm>
          <a:prstGeom prst="rect">
            <a:avLst/>
          </a:prstGeom>
          <a:solidFill>
            <a:schemeClr val="bg1"/>
          </a:solidFill>
          <a:ln w="9525">
            <a:noFill/>
            <a:miter lim="800000"/>
            <a:headEnd/>
            <a:tailEnd/>
          </a:ln>
        </p:spPr>
        <p:txBody>
          <a:bodyPr lIns="109728" tIns="0" anchor="ctr"/>
          <a:lstStyle/>
          <a:p>
            <a:pPr algn="ctr" defTabSz="914400" eaLnBrk="0" hangingPunct="0">
              <a:lnSpc>
                <a:spcPct val="80000"/>
              </a:lnSpc>
              <a:spcBef>
                <a:spcPts val="250"/>
              </a:spcBef>
              <a:buClr>
                <a:schemeClr val="accent1"/>
              </a:buClr>
              <a:buSzPct val="80000"/>
              <a:buFont typeface="Wingdings 2" pitchFamily="18" charset="2"/>
              <a:buNone/>
            </a:pPr>
            <a:r>
              <a:rPr lang="fr-FR" sz="2400" b="1" smtClean="0">
                <a:latin typeface="Verdana" pitchFamily="34" charset="0"/>
              </a:rPr>
              <a:t>la science de l’environnement</a:t>
            </a:r>
            <a:endParaRPr lang="fr-FR" sz="2400" b="1">
              <a:latin typeface="Verdana" pitchFamily="34" charset="0"/>
            </a:endParaRPr>
          </a:p>
        </p:txBody>
      </p:sp>
    </p:spTree>
    <p:extLst>
      <p:ext uri="{BB962C8B-B14F-4D97-AF65-F5344CB8AC3E}">
        <p14:creationId xmlns:p14="http://schemas.microsoft.com/office/powerpoint/2010/main" xmlns="" val="102045669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Oval 4"/>
          <p:cNvSpPr>
            <a:spLocks noChangeArrowheads="1"/>
          </p:cNvSpPr>
          <p:nvPr/>
        </p:nvSpPr>
        <p:spPr bwMode="auto">
          <a:xfrm>
            <a:off x="2268538" y="1125538"/>
            <a:ext cx="4895850" cy="4679950"/>
          </a:xfrm>
          <a:prstGeom prst="ellipse">
            <a:avLst/>
          </a:prstGeom>
          <a:solidFill>
            <a:srgbClr val="00FF00"/>
          </a:solidFill>
          <a:ln w="76200">
            <a:solidFill>
              <a:schemeClr val="tx2"/>
            </a:solidFill>
            <a:round/>
            <a:headEnd/>
            <a:tailEnd/>
          </a:ln>
          <a:effectLst/>
        </p:spPr>
        <p:txBody>
          <a:bodyPr wrap="none" anchor="ctr"/>
          <a:lstStyle/>
          <a:p>
            <a:endParaRPr lang="en-US"/>
          </a:p>
        </p:txBody>
      </p:sp>
      <p:pic>
        <p:nvPicPr>
          <p:cNvPr id="2054" name="Picture 6" descr="pe03020_[1]"/>
          <p:cNvPicPr>
            <a:picLocks noChangeAspect="1" noChangeArrowheads="1"/>
          </p:cNvPicPr>
          <p:nvPr/>
        </p:nvPicPr>
        <p:blipFill>
          <a:blip r:embed="rId2" cstate="print"/>
          <a:srcRect/>
          <a:stretch>
            <a:fillRect/>
          </a:stretch>
        </p:blipFill>
        <p:spPr bwMode="auto">
          <a:xfrm>
            <a:off x="3779838" y="2636838"/>
            <a:ext cx="1844675" cy="1800225"/>
          </a:xfrm>
          <a:prstGeom prst="rect">
            <a:avLst/>
          </a:prstGeom>
          <a:noFill/>
        </p:spPr>
      </p:pic>
      <p:sp>
        <p:nvSpPr>
          <p:cNvPr id="2055" name="Text Box 7"/>
          <p:cNvSpPr txBox="1">
            <a:spLocks noChangeArrowheads="1"/>
          </p:cNvSpPr>
          <p:nvPr/>
        </p:nvSpPr>
        <p:spPr bwMode="auto">
          <a:xfrm>
            <a:off x="468313" y="5949950"/>
            <a:ext cx="8207375" cy="579438"/>
          </a:xfrm>
          <a:prstGeom prst="rect">
            <a:avLst/>
          </a:prstGeom>
          <a:noFill/>
          <a:ln w="9525">
            <a:noFill/>
            <a:miter lim="800000"/>
            <a:headEnd/>
            <a:tailEnd/>
          </a:ln>
          <a:effectLst/>
        </p:spPr>
        <p:txBody>
          <a:bodyPr>
            <a:spAutoFit/>
          </a:bodyPr>
          <a:lstStyle/>
          <a:p>
            <a:pPr>
              <a:spcBef>
                <a:spcPct val="50000"/>
              </a:spcBef>
            </a:pPr>
            <a:r>
              <a:rPr lang="en-GB" sz="3200">
                <a:latin typeface="Comic Sans MS" pitchFamily="66" charset="0"/>
              </a:rPr>
              <a:t>QUELLE HEURE EST-IL?</a:t>
            </a:r>
          </a:p>
        </p:txBody>
      </p:sp>
      <p:sp>
        <p:nvSpPr>
          <p:cNvPr id="2056" name="Line 8"/>
          <p:cNvSpPr>
            <a:spLocks noChangeShapeType="1"/>
          </p:cNvSpPr>
          <p:nvPr/>
        </p:nvSpPr>
        <p:spPr bwMode="auto">
          <a:xfrm>
            <a:off x="4572000" y="1268413"/>
            <a:ext cx="71438" cy="2447925"/>
          </a:xfrm>
          <a:prstGeom prst="line">
            <a:avLst/>
          </a:prstGeom>
          <a:noFill/>
          <a:ln w="88900">
            <a:solidFill>
              <a:schemeClr val="tx1"/>
            </a:solidFill>
            <a:round/>
            <a:headEnd type="triangle" w="lg" len="lg"/>
            <a:tailEnd type="none" w="lg" len="lg"/>
          </a:ln>
          <a:effectLst/>
        </p:spPr>
        <p:txBody>
          <a:bodyPr/>
          <a:lstStyle/>
          <a:p>
            <a:endParaRPr lang="en-US"/>
          </a:p>
        </p:txBody>
      </p:sp>
      <p:sp>
        <p:nvSpPr>
          <p:cNvPr id="2058" name="Line 10"/>
          <p:cNvSpPr>
            <a:spLocks noChangeShapeType="1"/>
          </p:cNvSpPr>
          <p:nvPr/>
        </p:nvSpPr>
        <p:spPr bwMode="auto">
          <a:xfrm flipH="1">
            <a:off x="4716463" y="2420938"/>
            <a:ext cx="863600" cy="1295400"/>
          </a:xfrm>
          <a:prstGeom prst="line">
            <a:avLst/>
          </a:prstGeom>
          <a:noFill/>
          <a:ln w="88900">
            <a:solidFill>
              <a:schemeClr val="tx1"/>
            </a:solidFill>
            <a:round/>
            <a:headEnd type="triangle" w="lg" len="lg"/>
            <a:tailEnd type="none" w="lg" len="lg"/>
          </a:ln>
          <a:effectLst/>
        </p:spPr>
        <p:txBody>
          <a:bodyPr/>
          <a:lstStyle/>
          <a:p>
            <a:endParaRPr lang="en-US"/>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1" name="Text Placeholder 3"/>
          <p:cNvSpPr>
            <a:spLocks/>
          </p:cNvSpPr>
          <p:nvPr/>
        </p:nvSpPr>
        <p:spPr bwMode="auto">
          <a:xfrm>
            <a:off x="1109663" y="4203701"/>
            <a:ext cx="7383173" cy="1093514"/>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fr-FR" sz="4400" b="1" dirty="0" smtClean="0">
                <a:latin typeface="Verdana" pitchFamily="34" charset="0"/>
              </a:rPr>
              <a:t>Les mathématiques (Les maths)</a:t>
            </a:r>
            <a:endParaRPr lang="fr-FR" sz="4400" b="1" dirty="0">
              <a:latin typeface="Verdana" pitchFamily="34" charset="0"/>
            </a:endParaRPr>
          </a:p>
        </p:txBody>
      </p:sp>
      <p:sp>
        <p:nvSpPr>
          <p:cNvPr id="54292" name="Text Box 20"/>
          <p:cNvSpPr txBox="1">
            <a:spLocks noChangeArrowheads="1"/>
          </p:cNvSpPr>
          <p:nvPr/>
        </p:nvSpPr>
        <p:spPr bwMode="auto">
          <a:xfrm>
            <a:off x="2490788" y="5297215"/>
            <a:ext cx="4235450" cy="641350"/>
          </a:xfrm>
          <a:prstGeom prst="rect">
            <a:avLst/>
          </a:prstGeom>
          <a:noFill/>
          <a:ln w="9525">
            <a:noFill/>
            <a:miter lim="800000"/>
            <a:headEnd/>
            <a:tailEnd/>
          </a:ln>
        </p:spPr>
        <p:txBody>
          <a:bodyPr>
            <a:spAutoFit/>
          </a:bodyPr>
          <a:lstStyle/>
          <a:p>
            <a:pPr algn="ctr" defTabSz="914400" eaLnBrk="0" hangingPunct="0">
              <a:spcBef>
                <a:spcPct val="50000"/>
              </a:spcBef>
            </a:pPr>
            <a:r>
              <a:rPr lang="en-US" sz="3600" b="1" dirty="0">
                <a:solidFill>
                  <a:srgbClr val="0000FF"/>
                </a:solidFill>
              </a:rPr>
              <a:t>math</a:t>
            </a:r>
            <a:endParaRPr lang="en-US" sz="2800" dirty="0"/>
          </a:p>
        </p:txBody>
      </p:sp>
      <p:pic>
        <p:nvPicPr>
          <p:cNvPr id="107523" name="Picture 4"/>
          <p:cNvPicPr>
            <a:picLocks noChangeAspect="1" noChangeArrowheads="1"/>
          </p:cNvPicPr>
          <p:nvPr/>
        </p:nvPicPr>
        <p:blipFill>
          <a:blip r:embed="rId3" cstate="print"/>
          <a:srcRect/>
          <a:stretch>
            <a:fillRect/>
          </a:stretch>
        </p:blipFill>
        <p:spPr bwMode="auto">
          <a:xfrm>
            <a:off x="1954924" y="177334"/>
            <a:ext cx="4771314" cy="4024143"/>
          </a:xfrm>
          <a:prstGeom prst="rect">
            <a:avLst/>
          </a:prstGeom>
          <a:noFill/>
          <a:ln w="9525">
            <a:noFill/>
            <a:miter lim="800000"/>
            <a:headEnd/>
            <a:tailEnd/>
          </a:ln>
        </p:spPr>
      </p:pic>
    </p:spTree>
    <p:extLst>
      <p:ext uri="{BB962C8B-B14F-4D97-AF65-F5344CB8AC3E}">
        <p14:creationId xmlns:p14="http://schemas.microsoft.com/office/powerpoint/2010/main" xmlns="" val="41774314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pic>
        <p:nvPicPr>
          <p:cNvPr id="146434" name="Picture 2" descr="C:\Users\Connie\AppData\Local\Microsoft\Windows\Temporary Internet Files\Content.IE5\910IEU9G\MC900048213[1].wmf"/>
          <p:cNvPicPr>
            <a:picLocks noChangeAspect="1" noChangeArrowheads="1"/>
          </p:cNvPicPr>
          <p:nvPr/>
        </p:nvPicPr>
        <p:blipFill>
          <a:blip r:embed="rId2"/>
          <a:srcRect/>
          <a:stretch>
            <a:fillRect/>
          </a:stretch>
        </p:blipFill>
        <p:spPr bwMode="auto">
          <a:xfrm>
            <a:off x="460375" y="147478"/>
            <a:ext cx="3127732" cy="1662984"/>
          </a:xfrm>
          <a:prstGeom prst="rect">
            <a:avLst/>
          </a:prstGeom>
          <a:solidFill>
            <a:schemeClr val="bg1"/>
          </a:solidFill>
        </p:spPr>
      </p:pic>
      <p:pic>
        <p:nvPicPr>
          <p:cNvPr id="146435" name="Picture 3" descr="C:\Users\Connie\AppData\Local\Microsoft\Windows\Temporary Internet Files\Content.IE5\910IEU9G\MC900055588[1].wmf"/>
          <p:cNvPicPr>
            <a:picLocks noChangeAspect="1" noChangeArrowheads="1"/>
          </p:cNvPicPr>
          <p:nvPr/>
        </p:nvPicPr>
        <p:blipFill>
          <a:blip r:embed="rId3"/>
          <a:srcRect/>
          <a:stretch>
            <a:fillRect/>
          </a:stretch>
        </p:blipFill>
        <p:spPr bwMode="auto">
          <a:xfrm>
            <a:off x="5351637" y="1"/>
            <a:ext cx="2184280" cy="1989796"/>
          </a:xfrm>
          <a:prstGeom prst="rect">
            <a:avLst/>
          </a:prstGeom>
          <a:solidFill>
            <a:schemeClr val="bg1"/>
          </a:solidFill>
        </p:spPr>
      </p:pic>
      <p:sp>
        <p:nvSpPr>
          <p:cNvPr id="146437" name="AutoShape 5" descr="data:image/jpeg;base64,/9j/4AAQSkZJRgABAQAAAQABAAD/2wCEAAkGBhASERUTEhAVFBUVFhYYFxUWGRcaGRgbGBYVFxcbGBgYHiYeFxokHxoYHy8iIykpLDAsHx4xNjAqNiYrLCoBCQoKBQUFDQUFDSkYEhgpKSkpKSkpKSkpKSkpKSkpKSkpKSkpKSkpKSkpKSkpKSkpKSkpKSkpKSkpKSkpKSkpKf/AABEIAMQA+gMBIgACEQEDEQH/xAAbAAADAAMBAQAAAAAAAAAAAAAABAUBAwYCB//EAEwQAAIBAwIDAwYKCAQEBAcAAAECAwAREgQhBRMxBiJBFjRRZJPiBxQjMkRhc3SywjNCUmNxgZTTFVWR0kNicrGhs9HxFyRTVIK08P/EABQBAQAAAAAAAAAAAAAAAAAAAAD/xAAUEQEAAAAAAAAAAAAAAAAAAAAA/9oADAMBAAIRAxEAPwD6Tw/h76h9Q76rULjqJEVUkxUKuNgABTvkv65q/a+7R2Y+k/e5vy1boInkv65q/a+7R5L+uav2vu1booInkv65q/a+7R5L+uav2vu1YnnVFLuwVVBZmYgAAC5JJ2AA3uakHtMH8308uoA/XUKif/i8pUOOhBW4INwaDHkv65q/a+7R5L+uav2vu1nlcRk6vp9OOhVFkna3iyyMYlU+ABjcC1ze+Ix/geq/zKb2Wm/tUB5L+uav2vu0eS/rmr9r7tH+Fa1d01+Z9E8CMv8AIQmIg/xJH1eNZ/xLWx/pdGJB+3p5AxsOrGOUIVJ6hVMh6i/QkMeS/rmr9r7tHkv65q/a+7TnD+OQTMURiJFF2jcMkgF7XwcBit9shdbgi+1P0ETyX9c1ftfdo8l/XNX7X3a19pO1DaV40XTtNkkkjkMFCRxlAxuQRfvi2RVet2WqXEuJrCo7pd3OMca2ydrXsL7ADqWOwG5oEfJf1zV+192jyX9c1ftfdrb2a10ssTmYrms86HEWUBJWUAX3NgALnr1sL2FagieS/rmr9r7tHkv65q/a+7VuigieS/rmr9r7tHkv65q/a+7VTXanlxvIQDgrNYsqjugndmIVenUkAUnwDizaiMs8YjdXKsgYtYgK2+SoymzDZlHpF1KsQX8l/XNX7X3aPJf1zV+192meO8UeCMNHFzXZgqpljfYk9FZmsATZVY7dLAkc5F28kylKwq6Rq0rnm/NjSDSSMIgsVpD8sbBmXcbsL2ULXkv65q/a+7R5L+uav2vu1r7P9p31MjqdM0S2LRuWBzVXwJxIBHge7kv/ADA2vfoInkv65q/a+7R5L+uav2vu1booInkv65q/a+7R5L+uav2vu09xjXmGFpFTNhiFTILkzMFUXN+pI2AJPQAkgHmV7bTGTFIEY8nmMrTEKuDTLJiRCXLd0d1wpFrEIQQQseS/rmr9r7tHkv65q/a+7VXRaoSRpIAQHVWAPUBgCL28d63UHN8S7PlIZHXW6u6xuw+V8QpI/VqzwmZngiZjdmjQk+klQSa88b82n+yk/A1Y4H5tB9jH+BaBLsx9J+9zflq3UTsx9J+9zflq3QFT+IcXCMIo1MkzC6xi4ABJAaRwCIk2O5Fzi2IYi1Y4vxFkwjiAaaU2QG5CgWzkYDcolxe1rkqtxkDW7h3DlhUgEszHJ5Gtk7EAFmtYdAAALAAAAAAUCcHA82EuqYSuCGVP+FEQQRgu2TAgd9hlcXGPQV6KKAooooCiiigU4jwuGdQsqZWN1NyGU2tdHUhkNiRdSDYkeNTzq5tLtNlNB4TAEyp6BJGi99fDmLvuLrsXNuk+JcSWEDul3c4xxrbJ2tewvsABuWOwG5oFeL6jTFYnaJNQxYNp1ARyz2yVoydlsN87gAb3rZw3hjKTLMQ8zCxI+ai9eXHfog236sRc+AHJ8N1T6OXUzzhWijmEcnLUkaZXgg1DMnjyQ8jF9r/NfYKQO7jkDKGUggi4INwQRcEEdRQSOyn6Ob73q/8Az5KtVF7Kfo5vver/APPkq1QFFFFBp1uqjjjeSQhURWZyegVQSxP8gaU4E0PKCwwGBFJHKMfKxJ7xsoAFjle423Pjemtfp45InSUAxsjK4N7FSpDA236XrRwaBFiBjleVXs4kdixYMBY3PQWtsAP9STQa+PzwCLGeLnLIwURYCTmNu9gh2Nghbf8AZv4VM/xnh4ZlMNgylHJgNr8hZDCwxyL8lVbAj5oUeAFU+NaaGQRpI7Ixk+SZCVcPhIe6R0OHMG/helx2T02eXyh8bcx935XJ5hN8uZy+5lfp9e9BN0vafRo4aLTENqbseXF8pKwGQJxXGQYktnmf+9ntH230Us6adJgZHUFRte5Tm42vkDh3ulreN9q2aXslp43jk+UZ42dgzOSSzhgxI6G+R8Ou/Ukk0XZvT6Y8xGkRVFyubYEqgTNl/WYIAu+1gNrgGgtUVr086uqupurAMp9IIuD/AKVsoEuMamFIXMy5RmyFCuWZkYRqmJ2YszBbHbepCcY0CMi8jDuIhvBjyld2ijjfbuhnDIoFwT02IJq8bihaLGdsVZ4gGBIIkMqCEqR0bmYW+u1KHsppyysTKxGGWUjnmGNzJGZL9SrkstrWP1ACg38C41DqEvCrBF2F1xUgXUYkbEAqRYbggggVTpDhXBY9PngzsXILF2LE2AUbnrYAC53sBcmws/QJcb82n+yk/A1Y4H5tB9jH+Bazxvzaf7KT8DVjgfm0H2Mf4FoEuzH0n73N+Wqus1aRRvJIwVEVmZj0CqCWJ+oAE1K7MfSfvc35aOPfKTafT/tOZn9GGnMZ/wBeY8Pj9e9iKDbwHSP3tRKpWWfG6m1441yMcRtsSubkkfrM25FjVaiigKKKKAooooCp440nxr4tg+XLaTMrZO6YwVDH5x+UU7XA9N9qoVJ4sY45o5zm8uEkMcS2u5kaNz16W5QNyQAMiaBriXElhA7pd3OMca2ydrXsL7AAbknYDc1q4ZwxlJlmIeZhYkXxRb35cd+iDa56sRc+ABwzhjKTLMQ8zCxIvii3vy479FG1z1Yi58AtGgicCF59ePWU/wD0tHUjhzPw+U6ezNpwpkRQL4RZY3jUd4iO6q677MjruXQem4y+nl1hSISM2rXYuVsBodGWayo7sB/yqf5U/wAe1A5EWtHSC0zWIPyJQ86zLcGyEv3b5YAA969BLfWyJwvXzQShGVtfIklsgLPK4YbgdBsenQ2I2PYaWTJFOStcA5L81rjqu52PUbn+JrlOAyvp1mkALQfGtUHRRvFaeTvxhRcr+0u5v3h4g9bFKrKGUhlYAgg3BB3BBHUUHuiiig063TCSN42AIdWUhgCCGBBBB2I36Ur2f0DQaWCFgoMcSIQnzbqoBx2G21+gprWORG5BsQrEH0WBqR2L4rJqNKjyMC9lVh+sCI0vnvYs1+YCABi62uLMwe+0fBDqDp2VY2MM4k+UHQcuRCV7p7yllcdLlRuuxHMcN+DZ1c84ad48TaMrkBJi68yzJbI91srXGy3bHJuq7S8WaCNCrRxh5AjTS3McQxds3GSbEqEF3Xd13PzTyXaHtvqhDMIpIUcRPjZXL2GkOoOqTJlPJuDCLpYPuXNsCC/kjqZXMZSzKsnM1ByUz3khfBnYEsmKNCCRJ3DewF4jQX4OSUOSw5YaZEJu5jVNVNLPGrst8Gjk5dgFUi4xVTatc/bvVc9oU5ByeONHxJxJ1GnhLMolDkMJS6ghARYq0i987J+3moRgpSK6yxxHaQGUnWvpZHiAviFCAlSWsZUu2wEgdbwHQmHTQxMFBjiRCE+bdVAOOw229Ap+vn3C+2+tnAt8XU2kcm3MsEQM0REc5CuLgFi19xeNdsug7D8Vk1GnZ5ZUdufOLKLFBzGKI3eO4Ui3TuldvEgz2q4L8agCBI3KzQSAS/NPKmjdhfFrXQOt7H53oJrmdF8HLfGFeYQSRczORGGQlITUKHZGS2RMqmzFiuJ77X26btLxdtOiEPHGHkCNNKCY4hhI+TjJNiVEYu69513PzTyfaDttqhFMInhRxGbWVywUaT4ydUuTKeTe8Iulg+5Y25ZDteBaF4dNFFI2TIgUsCSCQPAnen68QtdQbg3A3HQ/WNzt/M17oEuN+bT/AGUn4GrHA/NoPsY/wLWeN+bT/ZSfgascD82g+xj/AALQJdmPpP3ub8tHDhzNbqZD/wAJYYFB3t3TO7D9nLmxqQOvKUknYKdmPpP3ub8tHZj6T97m/wC60FuiiigKKKKAooqZx/tBFpI1eQOxdgiKiMxZiCQO6DbodztQb+JcSWEDul3c4xxrbJ2tewvsBbck7AAk1L0Oojj1KpO+erlS+wJSNO8RGhI7qnlubndyhJ6KAnw3junVjLM0rzMLEjT6rFFuDy47xbKNrnYsQCegCzNJPpxxGXVu0uJN4wINbe7QQwnJeWEWwjaxFy2YuRgAQ7+ionlhpf339Nqf7VHlhpf339Nqf7VBo4dw+GaXXJNEkq/GozjIqstxotHY2YEXq7qtOroyMAVdSpBAIIYEG4OxG/SuV4R2kgSbVswnAknVkPxfU95RpdLGSPk/2kYfyqoe2Gl/ff02p/tUCXwcuTorkkkT6lSSblik8iFifSxXL+fj1p2SJtIxdAW05JLxgXMRO5eMDcp1LIOnVfEGT2a7VaZY5bmXfU6k7afUnYzuRe0fX6qreWGl/ff02p/tUFiKVWUMpDKwBBBuCDuCCOor3XHwdoYIJByRO0Lt3o/i+p+SZj8+O8fzCT3l8PnDxB7Cg06vVpFG8kjBURWZmPRVUEsT9QAJrxoOIxTKWicOASpt4EWO4O+4IYekFSLggnR2g4e0+knhUgNLDLGCb2BdGUE23tv4V64VwkQcw5u7SyZu72uTgka9AALJGg6b2udyaA4hxmCAqJZMS3TZjYC12bEHBBcXZrKPE0s3arSDL5X5ptYLIS25HyYC3lGx3TK1jXvjPARqGjYyuhjbIYhL/wAmZSyG211INiQbg2qXpewMERLRSGN880dY4AyGzqbnl3m2dheTI73670FGTtZoluTOtghkLd4rYJzCMgMc8BnhfLHe1qRi4jodTrEUCR5VjMgy5youDiweNrKJAWDjJb2wYfqmtXE/g8gnfOSaUuUK5nll+9BJA1nKFlUq5bAEJldrXLXqafs8iap9UJHykyyQ447pp022yFhAp6/rN9VgrWooooFeJcQSCJ5ZLhUFzYX+r+X8TYDqSACakS9u9EskcbyFHlAIVxiVyZkW6tubsrAFQRte9iDVrW6QSoULMt7d5GKsCCCCCOhBA+r03G1S4uyOnUriZAAoVgJGAkAZmUSAdQGdzYWG5FrbUDvCuLpqFLIkijYjNCuSsLqyk7EH/wB7U9SPCuEJpwVV5GGwGblsQuyqoOwA/wDe9PUCXG/Np/spPwNWOB+bQfYx/gWs8b82n+yk/A1Y4H5tB9jH+BaBLsx9J+9zflo7N7Nq0Pzl1Tk/wkVJF3/6WFHZj6T97m/LRD8lxB1/V1MIkAHg8DCORm+tll04Fr/oze21wt0UUUBRRRQJ8XnlTTyvCmcqxyNGh/WcISi9R1Nh1FRuAa/KfGHUtqojGzSuxU8uUNGFS6gBCylyY7XXAbLl3ulqZ2h4qdNBzQAbSQqbhj3ZJ4o2IC7khWJAF97bHpQU6K5vQdv9HKGZedirsgPI1BuVNmIxQ271xY2O3SmfLDS/vv6bU/2qDTw3iE7ap1kdxZ5ByuScAgPybiawGTCxIybray+HQ1E8sNL++/ptT/arfpO0cEpKpzMrE96GdBt/zOgFBUqHwXU6x5ZFmFkiyTLG3NZmzRl/ZVY8OmQLOwuDGbr8D7ZrPGZJIuWBDBOMGM3cn5iqPk1vmGjcEAEWxN+oU4n260scMkny5wjdrDT6gfNUnq0YUdOpIHpIoGeyW8Dv4SajUuv/AEtM5F/R/Ckf8T13+JcrELpwQAMXOScoMXuIiobmEpvKNl+ZuGJwLtBpoNNFExlLIihiNPqrF7d8i8Xi1z/OnvLDS/vv6bU/2qC3RXH8c+EnTQrIqCTmiCWWLOGcKzRqSQbqCADhc7CzdRXXigU4vzvi8vxe3O5b8q9rZ4nC99rZW61K7IaqV/jKyNKRHqAqCbDmKh0ulcBsPG7sd99996t6zVLFG8jBiqKzEKCzWUEmyjdjt0Fa9DxGObPlnII2JYfNJxVu63Rh3gLjxDDqDQSe0PxjnR4c/l4t+gwvzclwzz25dsr329NQ5RxLF99QD/xCFVhnzNuQAytysb3xNx3TuMgem4j2ijhlETI5ZhGVtj3wzMHxuf8Ahqpdr27vTI7VO4Z27jnKKml1F5N1yQKCtg2d2IBFrkgXI7o/WW4SWXjPMYqzg8k8tGRGXzYW5kuaoH59+kZNgOik2OKf4lgh0vxqwLlRMIy7EYEBwHQhf0li5a/TE3WqcvwgRqtzpdRkXZRGFBfuqGYlVJKkAjumx7ynowJa0naky6iONImEb88ZuLEmEqrAC91IYspDAXtcbUENeF63naJpTqXVZeZL3lODlZox06JZ1BAv3Sa7yuT4h2+WLItBKojdwwZUyYJBqJdgZAUvyjZmBB3A6MV2T9vY0fltptRzQxEkaJzCllia/wAmWDXWWM92/UjqCKCt2i53xduRlllHfC2fL5qc7C/6/Lzx+u1QJfj2cHL+NWxNhIIv2nsZSpse7iCri9iCGDgq3ScS4okARpAcWdULbWQtcKW3vYtim193XwuRAPwjQd4/F9QQkXMYhLhTyBqApIOIJjKm97XYC9zQUOy3OwPN+MZWXLn4fPsc+Xjvhe3Xb0eNXKkQdoMtQsB08qEplk2Fulz0a7AdCVuAxAPUVXoEuN+bT/ZSfgascD82g+xj/AtZ435tP9lJ+BqxwPzaD7GP8C0CXZj6T97m/LXvtNCwRJ0Us2nkEuKglmSxWUKBclsGawAJNrDc3rx2Y+k/e5vy1boPEMyuoZWDKwBVgQQQRcEEbEEb3r3UPQH4rL8XbaFzfTt4KTkWg9ChQAU6XBKgdze5QFFFFAUvrtCkyhXBIDxvsSN45FkXp/zKKYooPCQqpYhQCxuxAF2Ngtz6TYAb+AHor3RRQFYdbgg+O1ZooFOF8Kh08YjiQKoCjbq2KqgLHqzYqoud9hU/jJ5uog043CsNRL4gLGfkg3oJlCsu4/Rt1Aa1HiPEEhTJrm5AVRuzseiqPEn/ANSdgTS3A9A6IZJd55bNIeuPUrGp8US5UfzbqxuFOiiigU1/C4pklR12mjMTkbMUIcWyG+2bW9Fz6aboooMMoIsdwan8BGmWLl6Z0dI2ZTgwezXuwYgnvb7g77inpo8lKnxBH+otUPsp2VGiVhzA5IjQGzg4RhggJkkck95uhVd9lW5uFDiD6ZXiaZo1ckpFmwBYvYFVBPeJ2Fhep8Wl4ZpxzcoUAUkO8gICEhLBnYgR3IUD5oLWAGW/ntN2RGrkRzJjijRspDkMjlSwssiAnu/rh19Kmlp+xTHmEToGkcSMTEQA4L2wMciSIuLtsrglizE9+QODA4Lwy/JGGTKJQolbPl7qCpD5iHqMR3NztXvSLwxXj1Eb6cGUskTrIuLFiFZIrNjuVF1Tqwud6lSfBsrM+U91kQhu4QQ503xUugD8pBhv+jLXJ79jatvFuw0upF5NUqu2ebRxFFOSoosBLkdkUHmM4IuAFsuIEicFLKmcDmWUwhRLkA7RTAoAHIiBUyLiLAkgWuRVzVdm9LI5d4gWZsmN2GZxRLOAbOpWNAVa6mw2qZH2OZZNK6zi+m2sYycweYG6OMTZzY72IBseldNQLcSjhaGQT48oo3MzNlwscsiSLC17mpmo0HDpiZG5T8xEBOd1YTDlI1g2JZx8mr2yI7oNtqa7Q8GGqgaEuUu0bBhfZo5ElW+JVrZIL4sptexBsRK0vY3DlWlS8QcD5K4Jmd2nJzdmJIc4ksSDkWLh2BBr4xw3P43zoL58vmc1cOZjjb52HOw7t7Z47XttVWLiETSPEsqGSOxeMMpdchdclButxuL1ycvwesyjLUKWUsB3JQgjYC62WcSHxsC+AyayC9WeD9nmgf8ASq0SmUxrygHUzScx7yZWxyJsFVdrXytege435tP9lJ+BqxwPzaD7GP8AAtZ435tP9lJ+BqxwPzaD7GP8C0CXZj6T97m/LVuonZj6T97m/LVugW4hw9Jkwe/UEEGzKw3DKRurD00jouJtG4g1J75No5bWSYeG42ST0obXO63HSvWnWaNJUKSLkrdR/wCIII3BBsQRuCARuKDdRUXDUab5gbUw/slhzox6FJ/Trb9ohxY7vkArXD+OwTMUViJFF2icMkgFwL4MAxW+2Qut7i+1BQooooCiitc86orO7BVUFmZiAFAFySTsABvc0GyltfxGOFM5GsLgCwZiSegVVBZj9QBOx9FTvKEy7aSFpj/9R8oofaFSXHSxRWBuN7XIY0PBQr82VzNNYjM7KoPURxg4oPr3Y+LGg16PRvK6zzgrjcxQm3ydxbJ7dZSCfqUHEb5M1aiigKKKKAooqDpxMOI6i8khjOm05RCvyYYPqQ+LWAy+YSL37wvsFsF6pmk7QQyTyQLnnHsxxOINr2J/V9Iytcbi4rT2d1GtYP8AG41S2OFkVb9cvm6iW/h+z/PwkcKnJ4g1xHccweczviLguI0bTqjHILkgkOJv0tag7Ciub7WcWmieFI3ZBIJcisXNbuKpSygG12IBNm2PQfOX1xDW8Rw05hhXJkBmUorYMQtwMtRHaxyH63T/AFB7inE5I59NGqKUmlZHcncWhmkAUDqbp1O1r9Sdqlc32n4sYpYrxad7HNGlmlQo1njZiI4JAqBXsXYgd43ta9dAS2HSzY9FN97eBYC+/pAoNlJ8YmlSCRosc1UlS98RbqSBu1hc43F7Wut7jnuFR8QOnnUNKJclweYon6wL2GEuG23R1NgVxyIR+VtTHowZp4kkBPMeRDOrAsQqhYxAXY3RQAtydrMTchT4RqWk08Tt85442P8AFlBP/em6mdndQXhDc6GZcmVWgjaNAEOBUK0j9GVhcG31bbzeFaXUJr9SWVhDI+SEWxJGm0aEt1J+YwXpbF73uCA6ORiASBcgdNt/q32qd2e4lJPCXkVUcS6hCqkkDlaiWIbnqbILnbe9KcL0vEAZudKhBB5RJEgU3NiyLDCSOm2Z/iOtY7H6kPFIVnglUTTD5GNowH5rmXINLJclyWB22YHoRQUuN+bT/ZSfgascD82g+xj/AALWeN+bT/ZSfgascD82g+xj/AtAl2Y+k/e5vy1bqJ2Y+k/e5vy1boCiiigKV4hwqCdQs8Mcqg3CyIrgGxFwGBANid618Y4nyI8gucjHGKO+OchBwXKxxBtuxGwufCvfDuIrMpIBVlOLo1skYWJVrbdCCCLggggkEGgQ8lkX9FqNTF42ErOL+kiXK/ht026dax/geq/zKb2em/tVbooIv+ATNtJxDUMPDEQxm/8AGOME/wAOle4eyukVg7Rc11IZXmLSsrA3yQyFuWb2PctuB6BavRQFFFFAUUUUBRSfFeJCFMrFmZlREHV3Y2VR/wByegAYmwBIX4VxcsRDOFj1AW5QHuuBa7wk7ul/5rsGAuLhUooooCpmg4LypGZZpMGZ3EJwxDSMXc3C5tdiTYkgX28Kp0UHhoVLBioLLexIFxfrY+F690UUEziPBObKsqzSRMFKEpj3kYhiveU47gd5bH66p0UUBSfFeGrPGYyxXvI6strq8ciyxsL3BsyKbEWNrGkeI8QnaYRaXAmLvyl7lT3e7DcfMdgQ+W+ICkqwYAu8N4tHNcKGV0tnG4KuhPpB6jYgMLqbGxNjQaez3C208JjZ8zzdQ+XUkSzyyrfYd6zC/he9qp0UUGDSHBeGNArqXDhpp5FspUgTSvLie8ciC7C4tcW29NCigS435tP9lJ+BqxwPzaD7GP8AAtZ435tP9lJ+BqxwPzaD7GP8C0CXZj6T97m/LVuonZj6T97m/LVugwagdke0R1GiTUTFUtGhdiQBcRI0jMLARi5Y2ue7Y7XsOgqAeHpLKI0jRNPEVL4hBzJY+XylGP6sYUXvY3WMDYMKDdwqBppPjUqkbFYY2FuWl2Bcg7iSQWJ9ChV2OeTPEOCRysJATHMBZZksHABJCkkd9Lm+DXW/hVCiglaTi7K4h1KhJDsjLkY5f+gkdxvHlsbjwLgZVp4fwxk1+pls2MkOmAZmuCyyawsq3PdCho9gAN/E3qrq9HHKhjljWRG+cjqGU+O6nY1KPO0ni8+n8b3aaEdNrAmdP498WP6S9lC3RWnSatJUDowZWFwR/wD2x8LeBrdQFFFFBg1H4BxV2gkk1DIpjl1Csw7qKscjjqfAAfONr2vt0FmoUumXUSctAvxdGbngdJZDuYyB1AJye+xJxIPfADbwyBppPjUqlbZrDGRbFCR32B35jhQdwMR3bXyLP8Q4dHMuMi3AIIsWUgjxVlIZT1FwRsSPE0zRQRRrpNLtqW5kPhqALYAf/cC9h6eaLLubqmN28cReQ6vRNHI/KbnZBBlG94wUzYA2GxINwP8AWrtRm4XLAS+mN0uS2mY9033PJYkCJrkmxupO3cvkoWaKT4dxaKa+Dd5bZxttJGTewdDupNiRfqNxcb05QFFFFBH7S6uWNE5bMitIBJIicxo0wc5KmLZEuET5p2Yna1x41HFZRBGid/UzIeXkhQXA3eRCboi3BIvfewFzaqmt1iRIXkbFRb0k3JAAAG7MSQABuSQBuancJiHNd5ZFOodQ3LvvFEdkVVPeC3UksRu+XQAKoPcN4esMYRbndmLHqzOxd2NtrsxLG1hvtWviXCEmIa5SVL4SpbNL9QCQQVNhdTcHa42FnqKCPp+MPGwi1K4sSFSYD5KUnZdxflMbqMXtdjZS2xKvC/jXx2XMzGLvWyCBBuMQticri5BXEjowJ3q9PArqUdQysCGUi4IOxBB6ipHKn0p7nM1EH7BIaWIDxVmOUq9diS/S1+lBborRo9YkqB42yU3sdxuCQQQd1YEEEGxBBBsRW+gS435tP9lJ+BqxwPzaD7GP8C1njfm0/wBlJ+BqxwPzaD7GP8C0CXZj6T97m/LVuonZj6T97m/LVugkca1bsRpoWKySA5Ou5hjIYcz0ZEgql9i29iFYVz2vkkXiWl0kFkiiWOQoruCQ7agOzqAeYo5QF2Yd6U3zZlxvS9lkMkki6jUxmVgzhJCFJCqgsLbd1VH8qx5Meuav2vu0Fuionkx65q/a+7UWHBtQIRPxCzPJGsvNXAtEpaQftC1rC433tsL0Ha0VE8mPXNX7X3aPJj1zV+192g3ang5VzNpiI5CbunSOY/vAASreHMXvDa4cALW3h3GUlYxsrRSgXaJxY2va6sLrINxuhIFxexNqU8mPXNX7X3awvZRM43bU6lzGwdcpTa/Q3sBcEEgjoQaC5RRRQS+K61yywQn5R93YC/Kj3BkIO1yRioPU3NmCMK53tDwWTn6DTwL8jGyyHJHcAwz6d8mcEBXxEgBbIkt03LDoNZ2W00srSsr8xgoZllmS4W+IsjgWF2/mWPia1eR+l/ff1Op/u0FsUVE8j9L++/qdT/dqbxfhWkgaNRDqpWkzxCamcfMXJixeYAC3j6dvGg62iue0XZvRyxpKnPxkVXW+o1QNmAYbczbY1u8j9L++/qdT/doHOJcJEtmDtHIl8JE6i9iQQdnQkAlTsbCtOj4s4cQ6iPlyG4VluYpLAnuMQCGsCcG3FjYsBkdPkfpf339Tqf7teX7F6M2yWVrFWAafUEXUhlNjJa4IBHoIBoLtFFYIvsaCHpD8alWe3yEW8HgXe0iPKfHHE4re3VyRupqb2X4TqBrdTPMGALyquQTvZS91lKi5UQx6cXa/o2xN6vkVw3/L9L7CH/bR5FcN/wAv0vsIf9tBZvReo3kVw3/L9L7CH/bUrh/Z7RPqp4X4Xo0WNYmQiGIswdp1JbuWX9HcAX2Iubkqoddei9RvIrhv+X6X2EP+2jyK4b/l+l9hD/toN2t4S2Zm07iOU2yyDNHJYAfKICO9YABxZhZR3lGJ2cN4rzCY3jMUqgFo2IOx6MjDZ0PpHToQDtSvkVw3/L9L7CH/AG0zw/s7o4Gzg0sETWIyjijQ2Nri6gG2w/0oNnG/Np/spPwNWOB+bQfYx/gWs8b82n+yk/A1Y4H5tB9jH+BaBLsx9J+9zflq3UTsx9J+9zflq3QFeEmUlgGBKmzAEEgkBgCPA2IP8CK91I4Jwowy6o4hVlmWRbG5PyESsT43yVuv1UFSaZUUs7BVUEszEAAAXJJOwAHjXO6/S6OLWQyFJFkLHvIpKXlVowGNrKWO5CbkqpbYA1qm7Oav4lroX1Lah501AiD4ALmjqouFFrlhcdBba29MaDs0xaOWeWbmxPJYiQlHBkLZFegyXEEC1hdQANiHRUVHk4RqDqxMNVaIWvDi+/dt87m49d/mf+tSvhB0WraF305kOOn1NlikdGEhRTG4wBZ7BZFCi5LOuw+coXI+ORmfkYyBrMQWRgrYWzxJ6gXAv03G+4qjU3TcDRNQ+oEkpaTZlL3Sw2UBSNgNyANgSx6sSaVAUUUUBS/x+Lm8nmLzcOZhfvYZBciPAX2B8bH0GmKmHhH/AM4uoUKBypEewszM7aezGw3ssVrnfZR4bBTqB2h0mnmYZq8r6dc+ShxYibKNTkSMPmOMgwsA19r3Y0vZ/DWS6rnyNzI405ZPdGDSt/MfKbDw725y2W1HZSOTVah5Io2i1GnhiexKuxjeYsGKgXRlaMfO/UAIIoKXBdYksCOkZjUiyoQtgBsMcSVK2GxGxFiNqeqJxDsukkSRJNNEqMSCrszG97gs5LEb+JrX2q4TJLoxDHdm5mlFzfompgZmazKbBVLGxB2Njege43xj4umfKeQXAOJQWuQB89hckkAKLkkgAGnonyUGxFwDY7EX8CPA1B0PZKM6dIp1HckkkRYnkVYs2chI2UocUVigNl28Be1X40CgAdAABck9PrO5oPVFFFAVN4hxyNBKEeJ5YVDPGZVXAGxyk6mNADkTiTboCbA0q55OyCGeR5THLFJkeS0QIuzKxLZMydRfuIhOxYuwyoKfD+IloUkmTklrDFj4s2KWLBT3iVsCFbcAgHajVzaaBjNK8cRfCMu7BcsS5RbsQL957D6zSfEuyOlmhSDAxRxyI6rCTEAVlWW1o7CxI32vuSCDY174rwRpDE8Uio0Sug5iGVSsgUMCuaknuixJI63B8A9aPi8r6mSEwgIg+eHyIO2IkXEKjMO8FDMcSpYLkBVWp+h4Bpom5iQRLKRZpVjjV26XuyqDvYG3StHBuz/xd3fnyyZ/qubhdydqCgNdHzTDmOYEDlPEKSVDEeAJBA/gfRW+pi8JtrDqBiFaIowGzFsk7x2se6qi/XYDwqnQJcb82n+yk/A1Y4H5tB9jH+Bazxvzaf7KT8DVjgfm0H2Mf4FoEuzH0n73N+WrdROzH0n73N+WrdAVM7S8ej0Wll1MisyRAEqlsjdgu2RA8fTVOpnaXgMet0sumkZlSUAFktkLMG2yBHh6KCbF2/0gVzOWgaOSSN43szAxosjkcrK6BHUlugvvatKfCPpDLIoDCKJ2Rp2xWO6wmdsLnKQBFJuoIsL9CCVtZ8F2ml7zzSNLzJZGkZIGuZkiRvk3jMYsIo7ELcEfWa3ar4NtM8bxmWUB5JJNsNjJpPiZA7trBNx9f1bUG7VfCPw9I+aJs0Bs2IbJRymmU8sgOQyqSCBYi5vYEj1ofhB0cguWKd2BgpGTkzxtIiiNMnyxVj06AkXG9JH4LNIWJaWZgUhjZboAVi0s2kG4UEXSViSD1ta3SvWn+DSGNxKmpnEq/F8X+SOPxeCTTr3SmJukjXuOtiLUFWDtvw95FjXUoWfl2tlj8quUQztiC46Am5Ow32pjhfabSalmSGdXZRlYXF1LFQ6kgZpdSMluLjrUHQ/BdpIrBZZrBtEwBKHzLLl/q9GLEt/4Wp7sz2Gh0UkjxyysJBblkqsY3uW5caqhkIxXMi9lA9Nw1cQ+EnQRpkkhmYvGipGrEuZHKIykgBo7hhmCV2sCSQD47QfCRptG0iSxTF4oFndFUbK0iRgBiQrG7Hobd0732pfSfBbpo2jbnzNyfi4iB5dlTTztOibIMhkdye9YdetO9p+wOn1zO0kkiGSAQPgV3RZhOvzlNiGB6dQTfwsDUvbjQKnMOoUC7gjF8lMYBkzTHNAoIJLAAAqT1FZ7QdqV0qwuIXnWeSONGiaK2UpCx/PcXDE9RcVJ4h8GGlld5DI4d5ppblYJADMkKuFWWNlFuUhBtcG++9XOJ9nIpo4I2ZlXTzQSpjiLmBgyA7Wx23tb+VAu3bTSg45d8TRwOvQJJIQMC57jMLjuqSa8r284cb21KmwU7K/eDvy0Mfd+VDNsML33t0rVL2FgYOOZJ39cmuPzf0iYWXp+j7g+vrvXOcJ+C2USAzajFYY9Omn5RDMp087zIxyiUAXNsGEh3N3NhQdS/bzhwKA6pe+qsDZrANIYgXNrR98FO9axFjas6jtzw9OYX1KqI75Eh7d2RYmxNrPi7KpxvYmxtUeb4KdK0boZ5vlIhGzAx3NtW2sLWwsGMjEWta2wHjXrX/Bbp5keNtRPgebgo5XyfO1EeplscLtd0A717C9vTQVtJ254fIxVdSoK5hs1eMAxrnIpMigBlXvFb3A3tatA+ELQGSGNJGdppOWAqP3DyuaDICoKqVsQbbg36BiNGo+DfSyGTOSUiSfUzst1G+p0500ighbhQhuPG/ia88O+DfTw8srK4aKQOrKkCXHKaFlZY41Vgyu12IyubgigdHbvQkK/OHKaOSQSNdRinLBKhwGcHmKAVBBJsN9qxxvtzptPpo9SCZY5ZUiUoUUBmLL3zIyhApUhsrYm9+hpLWfBnpZIIYGklxh0506kFL2LwyBj3bFg0KH0HcEG9U9d2WWaOBJZ5XMGoj1AkOGTvG5cBrKFC3NrKBYAAUHnT9t9EwF50VsoEK5BrPqFzhXJLq2Q3BUkfXWI+3nD2QyDUriOXa6uCwlJWMopXKQMQQCoN7H0UnxT4O4JtSdRzpULS6aZ0XllXfTArGSWUsBjsQCL/wAa0P8ABjprQ2nmVtPHpUjYcu4OlkeSNyClma7sCCLW8L70DKfCPomlMSMWxk08eeyox1AYpgzEZ7AHbqCLX3pny94djl8ZFiUUd2S7GQsI8BjeQMVYArcEjY0lqPg407y81p5yxl0kzklDnJpVKIzHG/eU2a1ulxbetMHwYadTCTqJm+LnS8q/KFk0ryPEhxQZC7m5PeO29BXbttw8CM/GktIAVIuQAz8sFyBaIF7p38e8COoNXK4r/wCFem+RtPOphLkMpjWQ5zSTMBKqB0B5jocSO6SOu9drQFFFFAlxvzaf7KT8DVjgfm0H2Mf4FrPG/NpvspPwNWOB+bQfYx/gWgTfssmbsmo1MfMcuypJZcja5AINr2rHkx67q/a+7RRQHkx67q/a+7R5Meu6v2vu0UUB5Meu6v2vu0eTHrur9r7tFFAeTHrur9r7tHkx67q/a+7RRQHkx67q/a+7R5Meu6v2vu0UUB5Meu6v2vu0eTHrur9r7tFFAeTHrur9r7tHkx67q/a+7RRQHkx67q/a+7R5Meu6v2vu0UUB5Meu6v2vu0eTHrur9r7tFFAeTHrur9r7tHkx67q/a+7RRQHkx67q/a+7R5Meu6v2vu0UUB5Meu6v2vu0eTHrur9r7tFFAeTHrur9r7tHkx67q/a+7RRQHkx67q/a+7R5Meu6v2vu0UUB5Meu6v2vu0eTHrur9r7tFFB5l7JhlKtrNWQwII5vUEWI6VZ08CoiouyqoUfwAsKK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46439" name="AutoShape 7" descr="data:image/jpeg;base64,/9j/4AAQSkZJRgABAQAAAQABAAD/2wCEAAkGBhASERUTEhAVFBUVFhYYFxUWGRcaGRgbGBYVFxcbGBgYHiYeFxokHxoYHy8iIykpLDAsHx4xNjAqNiYrLCoBCQoKBQUFDQUFDSkYEhgpKSkpKSkpKSkpKSkpKSkpKSkpKSkpKSkpKSkpKSkpKSkpKSkpKSkpKSkpKSkpKSkpKf/AABEIAMQA+gMBIgACEQEDEQH/xAAbAAADAAMBAQAAAAAAAAAAAAAABAUBAwYCB//EAEwQAAIBAwIDAwYKCAQEBAcAAAECAwAREgQhBRMxBiJBFjRRZJPiBxQjMkRhc3SywjNCUmNxgZTTFVWR0kNicrGhs9HxFyRTVIK08P/EABQBAQAAAAAAAAAAAAAAAAAAAAD/xAAUEQEAAAAAAAAAAAAAAAAAAAAA/9oADAMBAAIRAxEAPwD6Tw/h76h9Q76rULjqJEVUkxUKuNgABTvkv65q/a+7R2Y+k/e5vy1boInkv65q/a+7R5L+uav2vu1booInkv65q/a+7R5L+uav2vu1YnnVFLuwVVBZmYgAAC5JJ2AA3uakHtMH8308uoA/XUKif/i8pUOOhBW4INwaDHkv65q/a+7R5L+uav2vu1nlcRk6vp9OOhVFkna3iyyMYlU+ABjcC1ze+Ix/geq/zKb2Wm/tUB5L+uav2vu0eS/rmr9r7tH+Fa1d01+Z9E8CMv8AIQmIg/xJH1eNZ/xLWx/pdGJB+3p5AxsOrGOUIVJ6hVMh6i/QkMeS/rmr9r7tHkv65q/a+7TnD+OQTMURiJFF2jcMkgF7XwcBit9shdbgi+1P0ETyX9c1ftfdo8l/XNX7X3a19pO1DaV40XTtNkkkjkMFCRxlAxuQRfvi2RVet2WqXEuJrCo7pd3OMca2ydrXsL7ADqWOwG5oEfJf1zV+192jyX9c1ftfdrb2a10ssTmYrms86HEWUBJWUAX3NgALnr1sL2FagieS/rmr9r7tHkv65q/a+7VuigieS/rmr9r7tHkv65q/a+7VTXanlxvIQDgrNYsqjugndmIVenUkAUnwDizaiMs8YjdXKsgYtYgK2+SoymzDZlHpF1KsQX8l/XNX7X3aPJf1zV+192meO8UeCMNHFzXZgqpljfYk9FZmsATZVY7dLAkc5F28kylKwq6Rq0rnm/NjSDSSMIgsVpD8sbBmXcbsL2ULXkv65q/a+7R5L+uav2vu1r7P9p31MjqdM0S2LRuWBzVXwJxIBHge7kv/ADA2vfoInkv65q/a+7R5L+uav2vu1booInkv65q/a+7R5L+uav2vu09xjXmGFpFTNhiFTILkzMFUXN+pI2AJPQAkgHmV7bTGTFIEY8nmMrTEKuDTLJiRCXLd0d1wpFrEIQQQseS/rmr9r7tHkv65q/a+7VXRaoSRpIAQHVWAPUBgCL28d63UHN8S7PlIZHXW6u6xuw+V8QpI/VqzwmZngiZjdmjQk+klQSa88b82n+yk/A1Y4H5tB9jH+BaBLsx9J+9zflq3UTsx9J+9zflq3QFT+IcXCMIo1MkzC6xi4ABJAaRwCIk2O5Fzi2IYi1Y4vxFkwjiAaaU2QG5CgWzkYDcolxe1rkqtxkDW7h3DlhUgEszHJ5Gtk7EAFmtYdAAALAAAAAAUCcHA82EuqYSuCGVP+FEQQRgu2TAgd9hlcXGPQV6KKAooooCiiigU4jwuGdQsqZWN1NyGU2tdHUhkNiRdSDYkeNTzq5tLtNlNB4TAEyp6BJGi99fDmLvuLrsXNuk+JcSWEDul3c4xxrbJ2tewvsABuWOwG5oFeL6jTFYnaJNQxYNp1ARyz2yVoydlsN87gAb3rZw3hjKTLMQ8zCxI+ai9eXHfog236sRc+AHJ8N1T6OXUzzhWijmEcnLUkaZXgg1DMnjyQ8jF9r/NfYKQO7jkDKGUggi4INwQRcEEdRQSOyn6Ob73q/8Az5KtVF7Kfo5vver/APPkq1QFFFFBp1uqjjjeSQhURWZyegVQSxP8gaU4E0PKCwwGBFJHKMfKxJ7xsoAFjle423Pjemtfp45InSUAxsjK4N7FSpDA236XrRwaBFiBjleVXs4kdixYMBY3PQWtsAP9STQa+PzwCLGeLnLIwURYCTmNu9gh2Nghbf8AZv4VM/xnh4ZlMNgylHJgNr8hZDCwxyL8lVbAj5oUeAFU+NaaGQRpI7Ixk+SZCVcPhIe6R0OHMG/helx2T02eXyh8bcx935XJ5hN8uZy+5lfp9e9BN0vafRo4aLTENqbseXF8pKwGQJxXGQYktnmf+9ntH230Us6adJgZHUFRte5Tm42vkDh3ulreN9q2aXslp43jk+UZ42dgzOSSzhgxI6G+R8Ou/Ukk0XZvT6Y8xGkRVFyubYEqgTNl/WYIAu+1gNrgGgtUVr086uqupurAMp9IIuD/AKVsoEuMamFIXMy5RmyFCuWZkYRqmJ2YszBbHbepCcY0CMi8jDuIhvBjyld2ijjfbuhnDIoFwT02IJq8bihaLGdsVZ4gGBIIkMqCEqR0bmYW+u1KHsppyysTKxGGWUjnmGNzJGZL9SrkstrWP1ACg38C41DqEvCrBF2F1xUgXUYkbEAqRYbggggVTpDhXBY9PngzsXILF2LE2AUbnrYAC53sBcmws/QJcb82n+yk/A1Y4H5tB9jH+Bazxvzaf7KT8DVjgfm0H2Mf4FoEuzH0n73N+Wqus1aRRvJIwVEVmZj0CqCWJ+oAE1K7MfSfvc35aOPfKTafT/tOZn9GGnMZ/wBeY8Pj9e9iKDbwHSP3tRKpWWfG6m1441yMcRtsSubkkfrM25FjVaiigKKKKAooooCp440nxr4tg+XLaTMrZO6YwVDH5x+UU7XA9N9qoVJ4sY45o5zm8uEkMcS2u5kaNz16W5QNyQAMiaBriXElhA7pd3OMca2ydrXsL7AAbknYDc1q4ZwxlJlmIeZhYkXxRb35cd+iDa56sRc+ABwzhjKTLMQ8zCxIvii3vy479FG1z1Yi58AtGgicCF59ePWU/wD0tHUjhzPw+U6ezNpwpkRQL4RZY3jUd4iO6q677MjruXQem4y+nl1hSISM2rXYuVsBodGWayo7sB/yqf5U/wAe1A5EWtHSC0zWIPyJQ86zLcGyEv3b5YAA969BLfWyJwvXzQShGVtfIklsgLPK4YbgdBsenQ2I2PYaWTJFOStcA5L81rjqu52PUbn+JrlOAyvp1mkALQfGtUHRRvFaeTvxhRcr+0u5v3h4g9bFKrKGUhlYAgg3BB3BBHUUHuiiig063TCSN42AIdWUhgCCGBBBB2I36Ur2f0DQaWCFgoMcSIQnzbqoBx2G21+gprWORG5BsQrEH0WBqR2L4rJqNKjyMC9lVh+sCI0vnvYs1+YCABi62uLMwe+0fBDqDp2VY2MM4k+UHQcuRCV7p7yllcdLlRuuxHMcN+DZ1c84ad48TaMrkBJi68yzJbI91srXGy3bHJuq7S8WaCNCrRxh5AjTS3McQxds3GSbEqEF3Xd13PzTyXaHtvqhDMIpIUcRPjZXL2GkOoOqTJlPJuDCLpYPuXNsCC/kjqZXMZSzKsnM1ByUz3khfBnYEsmKNCCRJ3DewF4jQX4OSUOSw5YaZEJu5jVNVNLPGrst8Gjk5dgFUi4xVTatc/bvVc9oU5ByeONHxJxJ1GnhLMolDkMJS6ghARYq0i987J+3moRgpSK6yxxHaQGUnWvpZHiAviFCAlSWsZUu2wEgdbwHQmHTQxMFBjiRCE+bdVAOOw229Ap+vn3C+2+tnAt8XU2kcm3MsEQM0REc5CuLgFi19xeNdsug7D8Vk1GnZ5ZUdufOLKLFBzGKI3eO4Ui3TuldvEgz2q4L8agCBI3KzQSAS/NPKmjdhfFrXQOt7H53oJrmdF8HLfGFeYQSRczORGGQlITUKHZGS2RMqmzFiuJ77X26btLxdtOiEPHGHkCNNKCY4hhI+TjJNiVEYu69513PzTyfaDttqhFMInhRxGbWVywUaT4ydUuTKeTe8Iulg+5Y25ZDteBaF4dNFFI2TIgUsCSCQPAnen68QtdQbg3A3HQ/WNzt/M17oEuN+bT/AGUn4GrHA/NoPsY/wLWeN+bT/ZSfgascD82g+xj/AALQJdmPpP3ub8tHDhzNbqZD/wAJYYFB3t3TO7D9nLmxqQOvKUknYKdmPpP3ub8tHZj6T97m/wC60FuiiigKKKKAooqZx/tBFpI1eQOxdgiKiMxZiCQO6DbodztQb+JcSWEDul3c4xxrbJ2tewvsBbck7AAk1L0Oojj1KpO+erlS+wJSNO8RGhI7qnlubndyhJ6KAnw3junVjLM0rzMLEjT6rFFuDy47xbKNrnYsQCegCzNJPpxxGXVu0uJN4wINbe7QQwnJeWEWwjaxFy2YuRgAQ7+ionlhpf339Nqf7VHlhpf339Nqf7VBo4dw+GaXXJNEkq/GozjIqstxotHY2YEXq7qtOroyMAVdSpBAIIYEG4OxG/SuV4R2kgSbVswnAknVkPxfU95RpdLGSPk/2kYfyqoe2Gl/ff02p/tUCXwcuTorkkkT6lSSblik8iFifSxXL+fj1p2SJtIxdAW05JLxgXMRO5eMDcp1LIOnVfEGT2a7VaZY5bmXfU6k7afUnYzuRe0fX6qreWGl/ff02p/tUFiKVWUMpDKwBBBuCDuCCOor3XHwdoYIJByRO0Lt3o/i+p+SZj8+O8fzCT3l8PnDxB7Cg06vVpFG8kjBURWZmPRVUEsT9QAJrxoOIxTKWicOASpt4EWO4O+4IYekFSLggnR2g4e0+knhUgNLDLGCb2BdGUE23tv4V64VwkQcw5u7SyZu72uTgka9AALJGg6b2udyaA4hxmCAqJZMS3TZjYC12bEHBBcXZrKPE0s3arSDL5X5ptYLIS25HyYC3lGx3TK1jXvjPARqGjYyuhjbIYhL/wAmZSyG211INiQbg2qXpewMERLRSGN880dY4AyGzqbnl3m2dheTI73670FGTtZoluTOtghkLd4rYJzCMgMc8BnhfLHe1qRi4jodTrEUCR5VjMgy5youDiweNrKJAWDjJb2wYfqmtXE/g8gnfOSaUuUK5nll+9BJA1nKFlUq5bAEJldrXLXqafs8iap9UJHykyyQ447pp022yFhAp6/rN9VgrWooooFeJcQSCJ5ZLhUFzYX+r+X8TYDqSACakS9u9EskcbyFHlAIVxiVyZkW6tubsrAFQRte9iDVrW6QSoULMt7d5GKsCCCCCOhBA+r03G1S4uyOnUriZAAoVgJGAkAZmUSAdQGdzYWG5FrbUDvCuLpqFLIkijYjNCuSsLqyk7EH/wB7U9SPCuEJpwVV5GGwGblsQuyqoOwA/wDe9PUCXG/Np/spPwNWOB+bQfYx/gWs8b82n+yk/A1Y4H5tB9jH+BaBLsx9J+9zflo7N7Nq0Pzl1Tk/wkVJF3/6WFHZj6T97m/LRD8lxB1/V1MIkAHg8DCORm+tll04Fr/oze21wt0UUUBRRRQJ8XnlTTyvCmcqxyNGh/WcISi9R1Nh1FRuAa/KfGHUtqojGzSuxU8uUNGFS6gBCylyY7XXAbLl3ulqZ2h4qdNBzQAbSQqbhj3ZJ4o2IC7khWJAF97bHpQU6K5vQdv9HKGZedirsgPI1BuVNmIxQ271xY2O3SmfLDS/vv6bU/2qDTw3iE7ap1kdxZ5ByuScAgPybiawGTCxIybray+HQ1E8sNL++/ptT/arfpO0cEpKpzMrE96GdBt/zOgFBUqHwXU6x5ZFmFkiyTLG3NZmzRl/ZVY8OmQLOwuDGbr8D7ZrPGZJIuWBDBOMGM3cn5iqPk1vmGjcEAEWxN+oU4n260scMkny5wjdrDT6gfNUnq0YUdOpIHpIoGeyW8Dv4SajUuv/AEtM5F/R/Ckf8T13+JcrELpwQAMXOScoMXuIiobmEpvKNl+ZuGJwLtBpoNNFExlLIihiNPqrF7d8i8Xi1z/OnvLDS/vv6bU/2qC3RXH8c+EnTQrIqCTmiCWWLOGcKzRqSQbqCADhc7CzdRXXigU4vzvi8vxe3O5b8q9rZ4nC99rZW61K7IaqV/jKyNKRHqAqCbDmKh0ulcBsPG7sd99996t6zVLFG8jBiqKzEKCzWUEmyjdjt0Fa9DxGObPlnII2JYfNJxVu63Rh3gLjxDDqDQSe0PxjnR4c/l4t+gwvzclwzz25dsr329NQ5RxLF99QD/xCFVhnzNuQAytysb3xNx3TuMgem4j2ijhlETI5ZhGVtj3wzMHxuf8Ahqpdr27vTI7VO4Z27jnKKml1F5N1yQKCtg2d2IBFrkgXI7o/WW4SWXjPMYqzg8k8tGRGXzYW5kuaoH59+kZNgOik2OKf4lgh0vxqwLlRMIy7EYEBwHQhf0li5a/TE3WqcvwgRqtzpdRkXZRGFBfuqGYlVJKkAjumx7ynowJa0naky6iONImEb88ZuLEmEqrAC91IYspDAXtcbUENeF63naJpTqXVZeZL3lODlZox06JZ1BAv3Sa7yuT4h2+WLItBKojdwwZUyYJBqJdgZAUvyjZmBB3A6MV2T9vY0fltptRzQxEkaJzCllia/wAmWDXWWM92/UjqCKCt2i53xduRlllHfC2fL5qc7C/6/Lzx+u1QJfj2cHL+NWxNhIIv2nsZSpse7iCri9iCGDgq3ScS4okARpAcWdULbWQtcKW3vYtim193XwuRAPwjQd4/F9QQkXMYhLhTyBqApIOIJjKm97XYC9zQUOy3OwPN+MZWXLn4fPsc+Xjvhe3Xb0eNXKkQdoMtQsB08qEplk2Fulz0a7AdCVuAxAPUVXoEuN+bT/ZSfgascD82g+xj/AtZ435tP9lJ+BqxwPzaD7GP8C0CXZj6T97m/LXvtNCwRJ0Us2nkEuKglmSxWUKBclsGawAJNrDc3rx2Y+k/e5vy1boPEMyuoZWDKwBVgQQQRcEEbEEb3r3UPQH4rL8XbaFzfTt4KTkWg9ChQAU6XBKgdze5QFFFFAUvrtCkyhXBIDxvsSN45FkXp/zKKYooPCQqpYhQCxuxAF2Ngtz6TYAb+AHor3RRQFYdbgg+O1ZooFOF8Kh08YjiQKoCjbq2KqgLHqzYqoud9hU/jJ5uog043CsNRL4gLGfkg3oJlCsu4/Rt1Aa1HiPEEhTJrm5AVRuzseiqPEn/ANSdgTS3A9A6IZJd55bNIeuPUrGp8US5UfzbqxuFOiiigU1/C4pklR12mjMTkbMUIcWyG+2bW9Fz6aboooMMoIsdwan8BGmWLl6Z0dI2ZTgwezXuwYgnvb7g77inpo8lKnxBH+otUPsp2VGiVhzA5IjQGzg4RhggJkkck95uhVd9lW5uFDiD6ZXiaZo1ckpFmwBYvYFVBPeJ2Fhep8Wl4ZpxzcoUAUkO8gICEhLBnYgR3IUD5oLWAGW/ntN2RGrkRzJjijRspDkMjlSwssiAnu/rh19Kmlp+xTHmEToGkcSMTEQA4L2wMciSIuLtsrglizE9+QODA4Lwy/JGGTKJQolbPl7qCpD5iHqMR3NztXvSLwxXj1Eb6cGUskTrIuLFiFZIrNjuVF1Tqwud6lSfBsrM+U91kQhu4QQ503xUugD8pBhv+jLXJ79jatvFuw0upF5NUqu2ebRxFFOSoosBLkdkUHmM4IuAFsuIEicFLKmcDmWUwhRLkA7RTAoAHIiBUyLiLAkgWuRVzVdm9LI5d4gWZsmN2GZxRLOAbOpWNAVa6mw2qZH2OZZNK6zi+m2sYycweYG6OMTZzY72IBseldNQLcSjhaGQT48oo3MzNlwscsiSLC17mpmo0HDpiZG5T8xEBOd1YTDlI1g2JZx8mr2yI7oNtqa7Q8GGqgaEuUu0bBhfZo5ElW+JVrZIL4sptexBsRK0vY3DlWlS8QcD5K4Jmd2nJzdmJIc4ksSDkWLh2BBr4xw3P43zoL58vmc1cOZjjb52HOw7t7Z47XttVWLiETSPEsqGSOxeMMpdchdclButxuL1ycvwesyjLUKWUsB3JQgjYC62WcSHxsC+AyayC9WeD9nmgf8ASq0SmUxrygHUzScx7yZWxyJsFVdrXytege435tP9lJ+BqxwPzaD7GP8AAtZ435tP9lJ+BqxwPzaD7GP8C0CXZj6T97m/LVuonZj6T97m/LVugW4hw9Jkwe/UEEGzKw3DKRurD00jouJtG4g1J75No5bWSYeG42ST0obXO63HSvWnWaNJUKSLkrdR/wCIII3BBsQRuCARuKDdRUXDUab5gbUw/slhzox6FJ/Trb9ohxY7vkArXD+OwTMUViJFF2icMkgFwL4MAxW+2Qut7i+1BQooooCiitc86orO7BVUFmZiAFAFySTsABvc0GyltfxGOFM5GsLgCwZiSegVVBZj9QBOx9FTvKEy7aSFpj/9R8oofaFSXHSxRWBuN7XIY0PBQr82VzNNYjM7KoPURxg4oPr3Y+LGg16PRvK6zzgrjcxQm3ydxbJ7dZSCfqUHEb5M1aiigKKKKAooqDpxMOI6i8khjOm05RCvyYYPqQ+LWAy+YSL37wvsFsF6pmk7QQyTyQLnnHsxxOINr2J/V9Iytcbi4rT2d1GtYP8AG41S2OFkVb9cvm6iW/h+z/PwkcKnJ4g1xHccweczviLguI0bTqjHILkgkOJv0tag7Ciub7WcWmieFI3ZBIJcisXNbuKpSygG12IBNm2PQfOX1xDW8Rw05hhXJkBmUorYMQtwMtRHaxyH63T/AFB7inE5I59NGqKUmlZHcncWhmkAUDqbp1O1r9Sdqlc32n4sYpYrxad7HNGlmlQo1njZiI4JAqBXsXYgd43ta9dAS2HSzY9FN97eBYC+/pAoNlJ8YmlSCRosc1UlS98RbqSBu1hc43F7Wut7jnuFR8QOnnUNKJclweYon6wL2GEuG23R1NgVxyIR+VtTHowZp4kkBPMeRDOrAsQqhYxAXY3RQAtydrMTchT4RqWk08Tt85442P8AFlBP/em6mdndQXhDc6GZcmVWgjaNAEOBUK0j9GVhcG31bbzeFaXUJr9SWVhDI+SEWxJGm0aEt1J+YwXpbF73uCA6ORiASBcgdNt/q32qd2e4lJPCXkVUcS6hCqkkDlaiWIbnqbILnbe9KcL0vEAZudKhBB5RJEgU3NiyLDCSOm2Z/iOtY7H6kPFIVnglUTTD5GNowH5rmXINLJclyWB22YHoRQUuN+bT/ZSfgascD82g+xj/AALWeN+bT/ZSfgascD82g+xj/AtAl2Y+k/e5vy1bqJ2Y+k/e5vy1boCiiigKV4hwqCdQs8Mcqg3CyIrgGxFwGBANid618Y4nyI8gucjHGKO+OchBwXKxxBtuxGwufCvfDuIrMpIBVlOLo1skYWJVrbdCCCLggggkEGgQ8lkX9FqNTF42ErOL+kiXK/ht026dax/geq/zKb2em/tVbooIv+ATNtJxDUMPDEQxm/8AGOME/wAOle4eyukVg7Rc11IZXmLSsrA3yQyFuWb2PctuB6BavRQFFFFAUUUUBRSfFeJCFMrFmZlREHV3Y2VR/wByegAYmwBIX4VxcsRDOFj1AW5QHuuBa7wk7ul/5rsGAuLhUooooCpmg4LypGZZpMGZ3EJwxDSMXc3C5tdiTYkgX28Kp0UHhoVLBioLLexIFxfrY+F690UUEziPBObKsqzSRMFKEpj3kYhiveU47gd5bH66p0UUBSfFeGrPGYyxXvI6strq8ciyxsL3BsyKbEWNrGkeI8QnaYRaXAmLvyl7lT3e7DcfMdgQ+W+ICkqwYAu8N4tHNcKGV0tnG4KuhPpB6jYgMLqbGxNjQaez3C208JjZ8zzdQ+XUkSzyyrfYd6zC/he9qp0UUGDSHBeGNArqXDhpp5FspUgTSvLie8ciC7C4tcW29NCigS435tP9lJ+BqxwPzaD7GP8AAtZ435tP9lJ+BqxwPzaD7GP8C0CXZj6T97m/LVuonZj6T97m/LVugwagdke0R1GiTUTFUtGhdiQBcRI0jMLARi5Y2ue7Y7XsOgqAeHpLKI0jRNPEVL4hBzJY+XylGP6sYUXvY3WMDYMKDdwqBppPjUqkbFYY2FuWl2Bcg7iSQWJ9ChV2OeTPEOCRysJATHMBZZksHABJCkkd9Lm+DXW/hVCiglaTi7K4h1KhJDsjLkY5f+gkdxvHlsbjwLgZVp4fwxk1+pls2MkOmAZmuCyyawsq3PdCho9gAN/E3qrq9HHKhjljWRG+cjqGU+O6nY1KPO0ni8+n8b3aaEdNrAmdP498WP6S9lC3RWnSatJUDowZWFwR/wD2x8LeBrdQFFFFBg1H4BxV2gkk1DIpjl1Csw7qKscjjqfAAfONr2vt0FmoUumXUSctAvxdGbngdJZDuYyB1AJye+xJxIPfADbwyBppPjUqlbZrDGRbFCR32B35jhQdwMR3bXyLP8Q4dHMuMi3AIIsWUgjxVlIZT1FwRsSPE0zRQRRrpNLtqW5kPhqALYAf/cC9h6eaLLubqmN28cReQ6vRNHI/KbnZBBlG94wUzYA2GxINwP8AWrtRm4XLAS+mN0uS2mY9033PJYkCJrkmxupO3cvkoWaKT4dxaKa+Dd5bZxttJGTewdDupNiRfqNxcb05QFFFFBH7S6uWNE5bMitIBJIicxo0wc5KmLZEuET5p2Yna1x41HFZRBGid/UzIeXkhQXA3eRCboi3BIvfewFzaqmt1iRIXkbFRb0k3JAAAG7MSQABuSQBuancJiHNd5ZFOodQ3LvvFEdkVVPeC3UksRu+XQAKoPcN4esMYRbndmLHqzOxd2NtrsxLG1hvtWviXCEmIa5SVL4SpbNL9QCQQVNhdTcHa42FnqKCPp+MPGwi1K4sSFSYD5KUnZdxflMbqMXtdjZS2xKvC/jXx2XMzGLvWyCBBuMQticri5BXEjowJ3q9PArqUdQysCGUi4IOxBB6ipHKn0p7nM1EH7BIaWIDxVmOUq9diS/S1+lBborRo9YkqB42yU3sdxuCQQQd1YEEEGxBBBsRW+gS435tP9lJ+BqxwPzaD7GP8C1njfm0/wBlJ+BqxwPzaD7GP8C0CXZj6T97m/LVuonZj6T97m/LVugkca1bsRpoWKySA5Ou5hjIYcz0ZEgql9i29iFYVz2vkkXiWl0kFkiiWOQoruCQ7agOzqAeYo5QF2Yd6U3zZlxvS9lkMkki6jUxmVgzhJCFJCqgsLbd1VH8qx5Meuav2vu0Fuionkx65q/a+7UWHBtQIRPxCzPJGsvNXAtEpaQftC1rC433tsL0Ha0VE8mPXNX7X3aPJj1zV+192g3ang5VzNpiI5CbunSOY/vAASreHMXvDa4cALW3h3GUlYxsrRSgXaJxY2va6sLrINxuhIFxexNqU8mPXNX7X3awvZRM43bU6lzGwdcpTa/Q3sBcEEgjoQaC5RRRQS+K61yywQn5R93YC/Kj3BkIO1yRioPU3NmCMK53tDwWTn6DTwL8jGyyHJHcAwz6d8mcEBXxEgBbIkt03LDoNZ2W00srSsr8xgoZllmS4W+IsjgWF2/mWPia1eR+l/ff1Op/u0FsUVE8j9L++/qdT/dqbxfhWkgaNRDqpWkzxCamcfMXJixeYAC3j6dvGg62iue0XZvRyxpKnPxkVXW+o1QNmAYbczbY1u8j9L++/qdT/doHOJcJEtmDtHIl8JE6i9iQQdnQkAlTsbCtOj4s4cQ6iPlyG4VluYpLAnuMQCGsCcG3FjYsBkdPkfpf339Tqf7teX7F6M2yWVrFWAafUEXUhlNjJa4IBHoIBoLtFFYIvsaCHpD8alWe3yEW8HgXe0iPKfHHE4re3VyRupqb2X4TqBrdTPMGALyquQTvZS91lKi5UQx6cXa/o2xN6vkVw3/L9L7CH/bR5FcN/wAv0vsIf9tBZvReo3kVw3/L9L7CH/bUrh/Z7RPqp4X4Xo0WNYmQiGIswdp1JbuWX9HcAX2Iubkqoddei9RvIrhv+X6X2EP+2jyK4b/l+l9hD/toN2t4S2Zm07iOU2yyDNHJYAfKICO9YABxZhZR3lGJ2cN4rzCY3jMUqgFo2IOx6MjDZ0PpHToQDtSvkVw3/L9L7CH/AG0zw/s7o4Gzg0sETWIyjijQ2Nri6gG2w/0oNnG/Np/spPwNWOB+bQfYx/gWs8b82n+yk/A1Y4H5tB9jH+BaBLsx9J+9zflq3UTsx9J+9zflq3QFeEmUlgGBKmzAEEgkBgCPA2IP8CK91I4Jwowy6o4hVlmWRbG5PyESsT43yVuv1UFSaZUUs7BVUEszEAAAXJJOwAHjXO6/S6OLWQyFJFkLHvIpKXlVowGNrKWO5CbkqpbYA1qm7Oav4lroX1Lah501AiD4ALmjqouFFrlhcdBba29MaDs0xaOWeWbmxPJYiQlHBkLZFegyXEEC1hdQANiHRUVHk4RqDqxMNVaIWvDi+/dt87m49d/mf+tSvhB0WraF305kOOn1NlikdGEhRTG4wBZ7BZFCi5LOuw+coXI+ORmfkYyBrMQWRgrYWzxJ6gXAv03G+4qjU3TcDRNQ+oEkpaTZlL3Sw2UBSNgNyANgSx6sSaVAUUUUBS/x+Lm8nmLzcOZhfvYZBciPAX2B8bH0GmKmHhH/AM4uoUKBypEewszM7aezGw3ssVrnfZR4bBTqB2h0mnmYZq8r6dc+ShxYibKNTkSMPmOMgwsA19r3Y0vZ/DWS6rnyNzI405ZPdGDSt/MfKbDw725y2W1HZSOTVah5Io2i1GnhiexKuxjeYsGKgXRlaMfO/UAIIoKXBdYksCOkZjUiyoQtgBsMcSVK2GxGxFiNqeqJxDsukkSRJNNEqMSCrszG97gs5LEb+JrX2q4TJLoxDHdm5mlFzfompgZmazKbBVLGxB2Njege43xj4umfKeQXAOJQWuQB89hckkAKLkkgAGnonyUGxFwDY7EX8CPA1B0PZKM6dIp1HckkkRYnkVYs2chI2UocUVigNl28Be1X40CgAdAABck9PrO5oPVFFFAVN4hxyNBKEeJ5YVDPGZVXAGxyk6mNADkTiTboCbA0q55OyCGeR5THLFJkeS0QIuzKxLZMydRfuIhOxYuwyoKfD+IloUkmTklrDFj4s2KWLBT3iVsCFbcAgHajVzaaBjNK8cRfCMu7BcsS5RbsQL957D6zSfEuyOlmhSDAxRxyI6rCTEAVlWW1o7CxI32vuSCDY174rwRpDE8Uio0Sug5iGVSsgUMCuaknuixJI63B8A9aPi8r6mSEwgIg+eHyIO2IkXEKjMO8FDMcSpYLkBVWp+h4Bpom5iQRLKRZpVjjV26XuyqDvYG3StHBuz/xd3fnyyZ/qubhdydqCgNdHzTDmOYEDlPEKSVDEeAJBA/gfRW+pi8JtrDqBiFaIowGzFsk7x2se6qi/XYDwqnQJcb82n+yk/A1Y4H5tB9jH+Bazxvzaf7KT8DVjgfm0H2Mf4FoEuzH0n73N+WrdROzH0n73N+WrdAVM7S8ej0Wll1MisyRAEqlsjdgu2RA8fTVOpnaXgMet0sumkZlSUAFktkLMG2yBHh6KCbF2/0gVzOWgaOSSN43szAxosjkcrK6BHUlugvvatKfCPpDLIoDCKJ2Rp2xWO6wmdsLnKQBFJuoIsL9CCVtZ8F2ml7zzSNLzJZGkZIGuZkiRvk3jMYsIo7ELcEfWa3ar4NtM8bxmWUB5JJNsNjJpPiZA7trBNx9f1bUG7VfCPw9I+aJs0Bs2IbJRymmU8sgOQyqSCBYi5vYEj1ofhB0cguWKd2BgpGTkzxtIiiNMnyxVj06AkXG9JH4LNIWJaWZgUhjZboAVi0s2kG4UEXSViSD1ta3SvWn+DSGNxKmpnEq/F8X+SOPxeCTTr3SmJukjXuOtiLUFWDtvw95FjXUoWfl2tlj8quUQztiC46Am5Ow32pjhfabSalmSGdXZRlYXF1LFQ6kgZpdSMluLjrUHQ/BdpIrBZZrBtEwBKHzLLl/q9GLEt/4Wp7sz2Gh0UkjxyysJBblkqsY3uW5caqhkIxXMi9lA9Nw1cQ+EnQRpkkhmYvGipGrEuZHKIykgBo7hhmCV2sCSQD47QfCRptG0iSxTF4oFndFUbK0iRgBiQrG7Hobd0732pfSfBbpo2jbnzNyfi4iB5dlTTztOibIMhkdye9YdetO9p+wOn1zO0kkiGSAQPgV3RZhOvzlNiGB6dQTfwsDUvbjQKnMOoUC7gjF8lMYBkzTHNAoIJLAAAqT1FZ7QdqV0qwuIXnWeSONGiaK2UpCx/PcXDE9RcVJ4h8GGlld5DI4d5ppblYJADMkKuFWWNlFuUhBtcG++9XOJ9nIpo4I2ZlXTzQSpjiLmBgyA7Wx23tb+VAu3bTSg45d8TRwOvQJJIQMC57jMLjuqSa8r284cb21KmwU7K/eDvy0Mfd+VDNsML33t0rVL2FgYOOZJ39cmuPzf0iYWXp+j7g+vrvXOcJ+C2USAzajFYY9Omn5RDMp087zIxyiUAXNsGEh3N3NhQdS/bzhwKA6pe+qsDZrANIYgXNrR98FO9axFjas6jtzw9OYX1KqI75Eh7d2RYmxNrPi7KpxvYmxtUeb4KdK0boZ5vlIhGzAx3NtW2sLWwsGMjEWta2wHjXrX/Bbp5keNtRPgebgo5XyfO1EeplscLtd0A717C9vTQVtJ254fIxVdSoK5hs1eMAxrnIpMigBlXvFb3A3tatA+ELQGSGNJGdppOWAqP3DyuaDICoKqVsQbbg36BiNGo+DfSyGTOSUiSfUzst1G+p0500ighbhQhuPG/ia88O+DfTw8srK4aKQOrKkCXHKaFlZY41Vgyu12IyubgigdHbvQkK/OHKaOSQSNdRinLBKhwGcHmKAVBBJsN9qxxvtzptPpo9SCZY5ZUiUoUUBmLL3zIyhApUhsrYm9+hpLWfBnpZIIYGklxh0506kFL2LwyBj3bFg0KH0HcEG9U9d2WWaOBJZ5XMGoj1AkOGTvG5cBrKFC3NrKBYAAUHnT9t9EwF50VsoEK5BrPqFzhXJLq2Q3BUkfXWI+3nD2QyDUriOXa6uCwlJWMopXKQMQQCoN7H0UnxT4O4JtSdRzpULS6aZ0XllXfTArGSWUsBjsQCL/wAa0P8ABjprQ2nmVtPHpUjYcu4OlkeSNyClma7sCCLW8L70DKfCPomlMSMWxk08eeyox1AYpgzEZ7AHbqCLX3pny94djl8ZFiUUd2S7GQsI8BjeQMVYArcEjY0lqPg407y81p5yxl0kzklDnJpVKIzHG/eU2a1ulxbetMHwYadTCTqJm+LnS8q/KFk0ryPEhxQZC7m5PeO29BXbttw8CM/GktIAVIuQAz8sFyBaIF7p38e8COoNXK4r/wCFem+RtPOphLkMpjWQ5zSTMBKqB0B5jocSO6SOu9drQFFFFAlxvzaf7KT8DVjgfm0H2Mf4FrPG/NpvspPwNWOB+bQfYx/gWgTfssmbsmo1MfMcuypJZcja5AINr2rHkx67q/a+7RRQHkx67q/a+7R5Meu6v2vu0UUB5Meu6v2vu0eTHrur9r7tFFAeTHrur9r7tHkx67q/a+7RRQHkx67q/a+7R5Meu6v2vu0UUB5Meu6v2vu0eTHrur9r7tFFAeTHrur9r7tHkx67q/a+7RRQHkx67q/a+7R5Meu6v2vu0UUB5Meu6v2vu0eTHrur9r7tFFAeTHrur9r7tHkx67q/a+7RRQHkx67q/a+7R5Meu6v2vu0UUB5Meu6v2vu0eTHrur9r7tFFAeTHrur9r7tHkx67q/a+7RRQHkx67q/a+7R5Meu6v2vu0UUB5Meu6v2vu0eTHrur9r7tFFB5l7JhlKtrNWQwII5vUEWI6VZ08CoiouyqoUfwAsKKKD//2Q=="/>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n-US"/>
          </a:p>
        </p:txBody>
      </p:sp>
      <p:pic>
        <p:nvPicPr>
          <p:cNvPr id="146440" name="Picture 8"/>
          <p:cNvPicPr>
            <a:picLocks noChangeAspect="1" noChangeArrowheads="1"/>
          </p:cNvPicPr>
          <p:nvPr/>
        </p:nvPicPr>
        <p:blipFill>
          <a:blip r:embed="rId4"/>
          <a:srcRect/>
          <a:stretch>
            <a:fillRect/>
          </a:stretch>
        </p:blipFill>
        <p:spPr bwMode="auto">
          <a:xfrm>
            <a:off x="4918840" y="3919916"/>
            <a:ext cx="3320309" cy="2603122"/>
          </a:xfrm>
          <a:prstGeom prst="rect">
            <a:avLst/>
          </a:prstGeom>
          <a:noFill/>
          <a:ln w="9525">
            <a:noFill/>
            <a:miter lim="800000"/>
            <a:headEnd/>
            <a:tailEnd/>
          </a:ln>
        </p:spPr>
      </p:pic>
      <p:pic>
        <p:nvPicPr>
          <p:cNvPr id="146441" name="Picture 9"/>
          <p:cNvPicPr>
            <a:picLocks noChangeAspect="1" noChangeArrowheads="1"/>
          </p:cNvPicPr>
          <p:nvPr/>
        </p:nvPicPr>
        <p:blipFill>
          <a:blip r:embed="rId5"/>
          <a:srcRect l="11618" t="8392" r="24695" b="55328"/>
          <a:stretch>
            <a:fillRect/>
          </a:stretch>
        </p:blipFill>
        <p:spPr bwMode="auto">
          <a:xfrm>
            <a:off x="460375" y="3936710"/>
            <a:ext cx="3528301" cy="2601141"/>
          </a:xfrm>
          <a:prstGeom prst="rect">
            <a:avLst/>
          </a:prstGeom>
          <a:noFill/>
          <a:ln w="9525">
            <a:noFill/>
            <a:miter lim="800000"/>
            <a:headEnd/>
            <a:tailEnd/>
          </a:ln>
        </p:spPr>
      </p:pic>
      <p:sp>
        <p:nvSpPr>
          <p:cNvPr id="8" name="Text Placeholder 3"/>
          <p:cNvSpPr>
            <a:spLocks/>
          </p:cNvSpPr>
          <p:nvPr/>
        </p:nvSpPr>
        <p:spPr bwMode="auto">
          <a:xfrm>
            <a:off x="4918840" y="3368124"/>
            <a:ext cx="3164564" cy="551792"/>
          </a:xfrm>
          <a:prstGeom prst="rect">
            <a:avLst/>
          </a:prstGeom>
          <a:solidFill>
            <a:schemeClr val="bg1"/>
          </a:solidFill>
          <a:ln w="9525">
            <a:noFill/>
            <a:miter lim="800000"/>
            <a:headEnd/>
            <a:tailEnd/>
          </a:ln>
        </p:spPr>
        <p:txBody>
          <a:bodyPr lIns="109728" tIns="0" anchor="ctr"/>
          <a:lstStyle/>
          <a:p>
            <a:pPr algn="ctr" defTabSz="914400" eaLnBrk="0" hangingPunct="0">
              <a:lnSpc>
                <a:spcPct val="80000"/>
              </a:lnSpc>
              <a:spcBef>
                <a:spcPts val="250"/>
              </a:spcBef>
              <a:buClr>
                <a:schemeClr val="accent1"/>
              </a:buClr>
              <a:buSzPct val="80000"/>
              <a:buFont typeface="Wingdings 2" pitchFamily="18" charset="2"/>
              <a:buNone/>
            </a:pPr>
            <a:r>
              <a:rPr lang="es-CL" sz="2400" b="1" dirty="0">
                <a:latin typeface="Verdana" pitchFamily="34" charset="0"/>
              </a:rPr>
              <a:t>la </a:t>
            </a:r>
            <a:r>
              <a:rPr lang="fr-FR" sz="2400" b="1" dirty="0" smtClean="0">
                <a:latin typeface="Verdana" pitchFamily="34" charset="0"/>
              </a:rPr>
              <a:t>trigonométrie</a:t>
            </a:r>
            <a:endParaRPr lang="fr-FR" sz="2400" b="1" dirty="0">
              <a:latin typeface="Verdana" pitchFamily="34" charset="0"/>
            </a:endParaRPr>
          </a:p>
        </p:txBody>
      </p:sp>
      <p:sp>
        <p:nvSpPr>
          <p:cNvPr id="9" name="Text Placeholder 3"/>
          <p:cNvSpPr>
            <a:spLocks/>
          </p:cNvSpPr>
          <p:nvPr/>
        </p:nvSpPr>
        <p:spPr bwMode="auto">
          <a:xfrm>
            <a:off x="778505" y="1810462"/>
            <a:ext cx="2533943" cy="551792"/>
          </a:xfrm>
          <a:prstGeom prst="rect">
            <a:avLst/>
          </a:prstGeom>
          <a:solidFill>
            <a:schemeClr val="bg1"/>
          </a:solidFill>
          <a:ln w="9525">
            <a:noFill/>
            <a:miter lim="800000"/>
            <a:headEnd/>
            <a:tailEnd/>
          </a:ln>
        </p:spPr>
        <p:txBody>
          <a:bodyPr lIns="109728" tIns="0" anchor="ctr"/>
          <a:lstStyle/>
          <a:p>
            <a:pPr algn="ctr" defTabSz="914400" eaLnBrk="0" hangingPunct="0">
              <a:lnSpc>
                <a:spcPct val="80000"/>
              </a:lnSpc>
              <a:spcBef>
                <a:spcPts val="250"/>
              </a:spcBef>
              <a:buClr>
                <a:schemeClr val="accent1"/>
              </a:buClr>
              <a:buSzPct val="80000"/>
              <a:buFont typeface="Wingdings 2" pitchFamily="18" charset="2"/>
              <a:buNone/>
            </a:pPr>
            <a:r>
              <a:rPr lang="fr-FR" sz="2400" b="1" dirty="0" smtClean="0">
                <a:latin typeface="Verdana" pitchFamily="34" charset="0"/>
              </a:rPr>
              <a:t>l’algèbre</a:t>
            </a:r>
            <a:endParaRPr lang="fr-FR" sz="2400" b="1" dirty="0">
              <a:latin typeface="Verdana" pitchFamily="34" charset="0"/>
            </a:endParaRPr>
          </a:p>
        </p:txBody>
      </p:sp>
      <p:sp>
        <p:nvSpPr>
          <p:cNvPr id="10" name="Text Placeholder 3"/>
          <p:cNvSpPr>
            <a:spLocks/>
          </p:cNvSpPr>
          <p:nvPr/>
        </p:nvSpPr>
        <p:spPr bwMode="auto">
          <a:xfrm>
            <a:off x="5351637" y="1989797"/>
            <a:ext cx="2396358" cy="551792"/>
          </a:xfrm>
          <a:prstGeom prst="rect">
            <a:avLst/>
          </a:prstGeom>
          <a:solidFill>
            <a:schemeClr val="bg1"/>
          </a:solidFill>
          <a:ln w="9525">
            <a:noFill/>
            <a:miter lim="800000"/>
            <a:headEnd/>
            <a:tailEnd/>
          </a:ln>
        </p:spPr>
        <p:txBody>
          <a:bodyPr lIns="109728" tIns="0" anchor="ctr"/>
          <a:lstStyle/>
          <a:p>
            <a:pPr algn="ctr" defTabSz="914400" eaLnBrk="0" hangingPunct="0">
              <a:lnSpc>
                <a:spcPct val="80000"/>
              </a:lnSpc>
              <a:spcBef>
                <a:spcPts val="250"/>
              </a:spcBef>
              <a:buClr>
                <a:schemeClr val="accent1"/>
              </a:buClr>
              <a:buSzPct val="80000"/>
              <a:buFont typeface="Wingdings 2" pitchFamily="18" charset="2"/>
              <a:buNone/>
            </a:pPr>
            <a:r>
              <a:rPr lang="fr-FR" sz="2400" b="1" dirty="0" smtClean="0">
                <a:latin typeface="Verdana" pitchFamily="34" charset="0"/>
              </a:rPr>
              <a:t>la géométrie</a:t>
            </a:r>
            <a:endParaRPr lang="fr-FR" sz="2400" b="1" dirty="0">
              <a:latin typeface="Verdana" pitchFamily="34" charset="0"/>
            </a:endParaRPr>
          </a:p>
        </p:txBody>
      </p:sp>
      <p:sp>
        <p:nvSpPr>
          <p:cNvPr id="11" name="Text Placeholder 3"/>
          <p:cNvSpPr>
            <a:spLocks/>
          </p:cNvSpPr>
          <p:nvPr/>
        </p:nvSpPr>
        <p:spPr bwMode="auto">
          <a:xfrm>
            <a:off x="1054164" y="3368124"/>
            <a:ext cx="2533943" cy="551792"/>
          </a:xfrm>
          <a:prstGeom prst="rect">
            <a:avLst/>
          </a:prstGeom>
          <a:solidFill>
            <a:schemeClr val="bg1"/>
          </a:solidFill>
          <a:ln w="9525">
            <a:noFill/>
            <a:miter lim="800000"/>
            <a:headEnd/>
            <a:tailEnd/>
          </a:ln>
        </p:spPr>
        <p:txBody>
          <a:bodyPr lIns="109728" tIns="0" anchor="ctr"/>
          <a:lstStyle/>
          <a:p>
            <a:pPr algn="ctr" defTabSz="914400" eaLnBrk="0" hangingPunct="0">
              <a:lnSpc>
                <a:spcPct val="80000"/>
              </a:lnSpc>
              <a:spcBef>
                <a:spcPts val="250"/>
              </a:spcBef>
              <a:buClr>
                <a:schemeClr val="accent1"/>
              </a:buClr>
              <a:buSzPct val="80000"/>
              <a:buFont typeface="Wingdings 2" pitchFamily="18" charset="2"/>
              <a:buNone/>
            </a:pPr>
            <a:r>
              <a:rPr lang="fr-FR" sz="2400" b="1" dirty="0" smtClean="0">
                <a:latin typeface="Verdana" pitchFamily="34" charset="0"/>
              </a:rPr>
              <a:t>le calcul</a:t>
            </a:r>
            <a:endParaRPr lang="fr-FR" sz="2400" b="1" dirty="0">
              <a:latin typeface="Verdana" pitchFamily="34" charset="0"/>
            </a:endParaRP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gradFill rotWithShape="1">
          <a:gsLst>
            <a:gs pos="0">
              <a:srgbClr val="FFFFFF"/>
            </a:gs>
            <a:gs pos="7001">
              <a:srgbClr val="E6E6E6"/>
            </a:gs>
            <a:gs pos="32001">
              <a:srgbClr val="7D8496"/>
            </a:gs>
            <a:gs pos="47000">
              <a:srgbClr val="E6E6E6"/>
            </a:gs>
            <a:gs pos="85001">
              <a:srgbClr val="7D8496"/>
            </a:gs>
            <a:gs pos="100000">
              <a:srgbClr val="E6E6E6"/>
            </a:gs>
          </a:gsLst>
          <a:lin ang="5400000" scaled="0"/>
        </a:gradFill>
        <a:effectLst/>
      </p:bgPr>
    </p:bg>
    <p:spTree>
      <p:nvGrpSpPr>
        <p:cNvPr id="1" name=""/>
        <p:cNvGrpSpPr/>
        <p:nvPr/>
      </p:nvGrpSpPr>
      <p:grpSpPr>
        <a:xfrm>
          <a:off x="0" y="0"/>
          <a:ext cx="0" cy="0"/>
          <a:chOff x="0" y="0"/>
          <a:chExt cx="0" cy="0"/>
        </a:xfrm>
      </p:grpSpPr>
      <p:pic>
        <p:nvPicPr>
          <p:cNvPr id="106497" name="Picture 1026"/>
          <p:cNvPicPr>
            <a:picLocks noChangeAspect="1" noChangeArrowheads="1"/>
          </p:cNvPicPr>
          <p:nvPr/>
        </p:nvPicPr>
        <p:blipFill>
          <a:blip r:embed="rId3" cstate="print"/>
          <a:srcRect/>
          <a:stretch>
            <a:fillRect/>
          </a:stretch>
        </p:blipFill>
        <p:spPr bwMode="auto">
          <a:xfrm>
            <a:off x="2653521" y="582068"/>
            <a:ext cx="3188959" cy="2914354"/>
          </a:xfrm>
          <a:prstGeom prst="rect">
            <a:avLst/>
          </a:prstGeom>
          <a:noFill/>
          <a:ln w="9525">
            <a:noFill/>
            <a:miter lim="800000"/>
            <a:headEnd/>
            <a:tailEnd/>
          </a:ln>
        </p:spPr>
      </p:pic>
      <p:sp>
        <p:nvSpPr>
          <p:cNvPr id="5" name="Text Placeholder 3"/>
          <p:cNvSpPr>
            <a:spLocks/>
          </p:cNvSpPr>
          <p:nvPr/>
        </p:nvSpPr>
        <p:spPr bwMode="auto">
          <a:xfrm>
            <a:off x="2653521" y="3496422"/>
            <a:ext cx="3188959" cy="551792"/>
          </a:xfrm>
          <a:prstGeom prst="rect">
            <a:avLst/>
          </a:prstGeom>
          <a:solidFill>
            <a:schemeClr val="bg1"/>
          </a:solidFill>
          <a:ln w="9525">
            <a:noFill/>
            <a:miter lim="800000"/>
            <a:headEnd/>
            <a:tailEnd/>
          </a:ln>
        </p:spPr>
        <p:txBody>
          <a:bodyPr lIns="109728" tIns="0" anchor="ctr"/>
          <a:lstStyle/>
          <a:p>
            <a:pPr algn="ctr" defTabSz="914400" eaLnBrk="0" hangingPunct="0">
              <a:lnSpc>
                <a:spcPct val="80000"/>
              </a:lnSpc>
              <a:spcBef>
                <a:spcPts val="250"/>
              </a:spcBef>
              <a:buClr>
                <a:schemeClr val="accent1"/>
              </a:buClr>
              <a:buSzPct val="80000"/>
              <a:buFont typeface="Wingdings 2" pitchFamily="18" charset="2"/>
              <a:buNone/>
            </a:pPr>
            <a:r>
              <a:rPr lang="fr-FR" sz="2400" b="1" dirty="0" smtClean="0">
                <a:latin typeface="Verdana" pitchFamily="34" charset="0"/>
              </a:rPr>
              <a:t>la géographie </a:t>
            </a:r>
            <a:endParaRPr lang="fr-FR" sz="2400" b="1" dirty="0">
              <a:latin typeface="Verdana" pitchFamily="34" charset="0"/>
            </a:endParaRPr>
          </a:p>
        </p:txBody>
      </p:sp>
      <p:sp>
        <p:nvSpPr>
          <p:cNvPr id="8" name="Text Placeholder 3"/>
          <p:cNvSpPr>
            <a:spLocks/>
          </p:cNvSpPr>
          <p:nvPr/>
        </p:nvSpPr>
        <p:spPr bwMode="auto">
          <a:xfrm>
            <a:off x="1109663" y="5073650"/>
            <a:ext cx="6942137" cy="768350"/>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endParaRPr lang="es-CL" sz="5000" b="1" dirty="0">
              <a:latin typeface="Verdana" pitchFamily="34" charset="0"/>
            </a:endParaRPr>
          </a:p>
        </p:txBody>
      </p:sp>
    </p:spTree>
    <p:extLst>
      <p:ext uri="{BB962C8B-B14F-4D97-AF65-F5344CB8AC3E}">
        <p14:creationId xmlns:p14="http://schemas.microsoft.com/office/powerpoint/2010/main" xmlns="" val="1289131335"/>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cstate="print"/>
          <a:srcRect/>
          <a:stretch>
            <a:fillRect/>
          </a:stretch>
        </p:blipFill>
        <p:spPr bwMode="auto">
          <a:xfrm>
            <a:off x="2095501" y="100014"/>
            <a:ext cx="4825562" cy="4621976"/>
          </a:xfrm>
          <a:prstGeom prst="rect">
            <a:avLst/>
          </a:prstGeom>
          <a:noFill/>
          <a:ln w="9525">
            <a:noFill/>
            <a:miter lim="800000"/>
            <a:headEnd/>
            <a:tailEnd/>
          </a:ln>
        </p:spPr>
      </p:pic>
      <p:sp>
        <p:nvSpPr>
          <p:cNvPr id="109570" name="Text Placeholder 3"/>
          <p:cNvSpPr>
            <a:spLocks/>
          </p:cNvSpPr>
          <p:nvPr/>
        </p:nvSpPr>
        <p:spPr bwMode="auto">
          <a:xfrm>
            <a:off x="1109663" y="4845102"/>
            <a:ext cx="6942137" cy="522125"/>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es-CL" sz="4000" b="1" dirty="0" err="1" smtClean="0">
                <a:latin typeface="Verdana" pitchFamily="34" charset="0"/>
              </a:rPr>
              <a:t>L’art</a:t>
            </a:r>
            <a:r>
              <a:rPr lang="es-CL" sz="4000" b="1" dirty="0" smtClean="0">
                <a:latin typeface="Verdana" pitchFamily="34" charset="0"/>
              </a:rPr>
              <a:t> (m)</a:t>
            </a:r>
            <a:endParaRPr lang="es-CL" sz="4000" b="1" dirty="0">
              <a:latin typeface="Verdana" pitchFamily="34" charset="0"/>
            </a:endParaRPr>
          </a:p>
        </p:txBody>
      </p:sp>
      <p:sp>
        <p:nvSpPr>
          <p:cNvPr id="54292" name="Text Box 20"/>
          <p:cNvSpPr txBox="1">
            <a:spLocks noChangeArrowheads="1"/>
          </p:cNvSpPr>
          <p:nvPr/>
        </p:nvSpPr>
        <p:spPr bwMode="auto">
          <a:xfrm>
            <a:off x="2490788" y="5553840"/>
            <a:ext cx="4235450" cy="641350"/>
          </a:xfrm>
          <a:prstGeom prst="rect">
            <a:avLst/>
          </a:prstGeom>
          <a:noFill/>
          <a:ln w="9525">
            <a:noFill/>
            <a:miter lim="800000"/>
            <a:headEnd/>
            <a:tailEnd/>
          </a:ln>
        </p:spPr>
        <p:txBody>
          <a:bodyPr>
            <a:spAutoFit/>
          </a:bodyPr>
          <a:lstStyle/>
          <a:p>
            <a:pPr algn="ctr" defTabSz="914400" eaLnBrk="0" hangingPunct="0">
              <a:spcBef>
                <a:spcPct val="50000"/>
              </a:spcBef>
            </a:pPr>
            <a:r>
              <a:rPr lang="en-US" sz="3600" b="1" dirty="0">
                <a:solidFill>
                  <a:srgbClr val="0000FF"/>
                </a:solidFill>
              </a:rPr>
              <a:t>art</a:t>
            </a:r>
            <a:endParaRPr lang="en-US" sz="2800" dirty="0"/>
          </a:p>
        </p:txBody>
      </p:sp>
    </p:spTree>
    <p:extLst>
      <p:ext uri="{BB962C8B-B14F-4D97-AF65-F5344CB8AC3E}">
        <p14:creationId xmlns:p14="http://schemas.microsoft.com/office/powerpoint/2010/main" xmlns="" val="12359675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p:cNvPicPr>
            <a:picLocks noChangeAspect="1" noChangeArrowheads="1"/>
          </p:cNvPicPr>
          <p:nvPr/>
        </p:nvPicPr>
        <p:blipFill>
          <a:blip r:embed="rId3" cstate="print"/>
          <a:srcRect l="4378" r="12679"/>
          <a:stretch>
            <a:fillRect/>
          </a:stretch>
        </p:blipFill>
        <p:spPr bwMode="auto">
          <a:xfrm rot="16200000">
            <a:off x="2132427" y="82135"/>
            <a:ext cx="4351277" cy="4879156"/>
          </a:xfrm>
          <a:prstGeom prst="rect">
            <a:avLst/>
          </a:prstGeom>
          <a:noFill/>
          <a:ln w="9525">
            <a:noFill/>
            <a:miter lim="800000"/>
            <a:headEnd/>
            <a:tailEnd/>
          </a:ln>
        </p:spPr>
      </p:pic>
      <p:sp>
        <p:nvSpPr>
          <p:cNvPr id="110594" name="Text Placeholder 3"/>
          <p:cNvSpPr>
            <a:spLocks/>
          </p:cNvSpPr>
          <p:nvPr/>
        </p:nvSpPr>
        <p:spPr bwMode="auto">
          <a:xfrm>
            <a:off x="1109663" y="4875213"/>
            <a:ext cx="6942137" cy="768350"/>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es-CL" sz="3600" b="1" dirty="0" err="1" smtClean="0">
                <a:latin typeface="Verdana" pitchFamily="34" charset="0"/>
              </a:rPr>
              <a:t>L’education</a:t>
            </a:r>
            <a:r>
              <a:rPr lang="es-CL" sz="3600" b="1" dirty="0" smtClean="0">
                <a:latin typeface="Verdana" pitchFamily="34" charset="0"/>
              </a:rPr>
              <a:t> </a:t>
            </a:r>
            <a:r>
              <a:rPr lang="es-CL" sz="3600" b="1" dirty="0" err="1" smtClean="0">
                <a:latin typeface="Verdana" pitchFamily="34" charset="0"/>
              </a:rPr>
              <a:t>physique</a:t>
            </a:r>
            <a:r>
              <a:rPr lang="es-CL" sz="3600" b="1" dirty="0" smtClean="0">
                <a:latin typeface="Verdana" pitchFamily="34" charset="0"/>
              </a:rPr>
              <a:t> et </a:t>
            </a:r>
            <a:r>
              <a:rPr lang="es-CL" sz="3600" b="1" dirty="0" err="1" smtClean="0">
                <a:latin typeface="Verdana" pitchFamily="34" charset="0"/>
              </a:rPr>
              <a:t>sportive</a:t>
            </a:r>
            <a:r>
              <a:rPr lang="es-CL" sz="3600" b="1" dirty="0" smtClean="0">
                <a:latin typeface="Verdana" pitchFamily="34" charset="0"/>
              </a:rPr>
              <a:t> (L’EPS) (f)</a:t>
            </a:r>
            <a:endParaRPr lang="es-CL" sz="3600" b="1" dirty="0">
              <a:latin typeface="Verdana" pitchFamily="34" charset="0"/>
            </a:endParaRPr>
          </a:p>
        </p:txBody>
      </p:sp>
      <p:sp>
        <p:nvSpPr>
          <p:cNvPr id="54292" name="Text Box 20"/>
          <p:cNvSpPr txBox="1">
            <a:spLocks noChangeArrowheads="1"/>
          </p:cNvSpPr>
          <p:nvPr/>
        </p:nvSpPr>
        <p:spPr bwMode="auto">
          <a:xfrm>
            <a:off x="2149475" y="5964238"/>
            <a:ext cx="4792663" cy="641350"/>
          </a:xfrm>
          <a:prstGeom prst="rect">
            <a:avLst/>
          </a:prstGeom>
          <a:noFill/>
          <a:ln w="9525">
            <a:noFill/>
            <a:miter lim="800000"/>
            <a:headEnd/>
            <a:tailEnd/>
          </a:ln>
        </p:spPr>
        <p:txBody>
          <a:bodyPr>
            <a:spAutoFit/>
          </a:bodyPr>
          <a:lstStyle/>
          <a:p>
            <a:pPr algn="ctr" defTabSz="914400" eaLnBrk="0" hangingPunct="0">
              <a:spcBef>
                <a:spcPct val="50000"/>
              </a:spcBef>
            </a:pPr>
            <a:r>
              <a:rPr lang="en-US" sz="3600" b="1" dirty="0">
                <a:solidFill>
                  <a:srgbClr val="0000FF"/>
                </a:solidFill>
              </a:rPr>
              <a:t>physical education</a:t>
            </a:r>
            <a:endParaRPr lang="en-US" sz="2800" dirty="0"/>
          </a:p>
        </p:txBody>
      </p:sp>
    </p:spTree>
    <p:extLst>
      <p:ext uri="{BB962C8B-B14F-4D97-AF65-F5344CB8AC3E}">
        <p14:creationId xmlns:p14="http://schemas.microsoft.com/office/powerpoint/2010/main" xmlns="" val="385443887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autoUpdateAnimBg="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2578" name="Picture 2" descr="http://lang.syr.edu/_internal_LLL/_blocks-LLL/language%20blocks/japanese-languages-logo.gif"/>
          <p:cNvPicPr>
            <a:picLocks noChangeAspect="1" noChangeArrowheads="1"/>
          </p:cNvPicPr>
          <p:nvPr/>
        </p:nvPicPr>
        <p:blipFill>
          <a:blip r:embed="rId2"/>
          <a:srcRect/>
          <a:stretch>
            <a:fillRect/>
          </a:stretch>
        </p:blipFill>
        <p:spPr bwMode="auto">
          <a:xfrm>
            <a:off x="1497724" y="479686"/>
            <a:ext cx="5407573" cy="5407575"/>
          </a:xfrm>
          <a:prstGeom prst="rect">
            <a:avLst/>
          </a:prstGeom>
          <a:noFill/>
        </p:spPr>
      </p:pic>
      <p:sp>
        <p:nvSpPr>
          <p:cNvPr id="3" name="Text Placeholder 3"/>
          <p:cNvSpPr>
            <a:spLocks/>
          </p:cNvSpPr>
          <p:nvPr/>
        </p:nvSpPr>
        <p:spPr bwMode="auto">
          <a:xfrm>
            <a:off x="586041" y="5887261"/>
            <a:ext cx="8033303" cy="489849"/>
          </a:xfrm>
          <a:prstGeom prst="rect">
            <a:avLst/>
          </a:prstGeom>
          <a:noFill/>
          <a:ln w="9525">
            <a:noFill/>
            <a:miter lim="800000"/>
            <a:headEnd/>
            <a:tailEnd/>
          </a:ln>
        </p:spPr>
        <p:txBody>
          <a:bodyPr lIns="109728" tIns="0"/>
          <a:lstStyle/>
          <a:p>
            <a:pPr defTabSz="914400" eaLnBrk="0" hangingPunct="0">
              <a:lnSpc>
                <a:spcPct val="80000"/>
              </a:lnSpc>
              <a:spcBef>
                <a:spcPts val="250"/>
              </a:spcBef>
              <a:buClr>
                <a:schemeClr val="accent1"/>
              </a:buClr>
              <a:buSzPct val="80000"/>
              <a:buFont typeface="Wingdings 2" pitchFamily="18" charset="2"/>
              <a:buNone/>
            </a:pPr>
            <a:r>
              <a:rPr lang="fr-FR" sz="2800" b="1" dirty="0" smtClean="0">
                <a:latin typeface="Verdana" pitchFamily="34" charset="0"/>
              </a:rPr>
              <a:t>Langage, Littérature &amp; Linguistiques</a:t>
            </a:r>
            <a:endParaRPr lang="fr-FR" sz="2800" b="1" dirty="0">
              <a:latin typeface="Verdana" pitchFamily="34" charset="0"/>
            </a:endParaRPr>
          </a:p>
        </p:txBody>
      </p:sp>
      <p:sp>
        <p:nvSpPr>
          <p:cNvPr id="4" name="Text Placeholder 3"/>
          <p:cNvSpPr>
            <a:spLocks/>
          </p:cNvSpPr>
          <p:nvPr/>
        </p:nvSpPr>
        <p:spPr bwMode="auto">
          <a:xfrm>
            <a:off x="194872" y="95511"/>
            <a:ext cx="8949127" cy="384175"/>
          </a:xfrm>
          <a:prstGeom prst="rect">
            <a:avLst/>
          </a:prstGeom>
          <a:noFill/>
          <a:ln w="9525">
            <a:noFill/>
            <a:miter lim="800000"/>
            <a:headEnd/>
            <a:tailEnd/>
          </a:ln>
        </p:spPr>
        <p:txBody>
          <a:bodyPr lIns="109728" tIns="0"/>
          <a:lstStyle/>
          <a:p>
            <a:pPr defTabSz="914400" eaLnBrk="0" hangingPunct="0">
              <a:lnSpc>
                <a:spcPct val="80000"/>
              </a:lnSpc>
              <a:spcBef>
                <a:spcPts val="250"/>
              </a:spcBef>
              <a:buClr>
                <a:schemeClr val="accent1"/>
              </a:buClr>
              <a:buSzPct val="80000"/>
              <a:buFont typeface="Wingdings 2" pitchFamily="18" charset="2"/>
              <a:buNone/>
            </a:pPr>
            <a:r>
              <a:rPr lang="fr-FR" sz="3400" b="1" dirty="0" smtClean="0">
                <a:latin typeface="Verdana" pitchFamily="34" charset="0"/>
              </a:rPr>
              <a:t>Qu’est-ce qu’on apprend à l’école?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1+#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52578"/>
                                        </p:tgtEl>
                                        <p:attrNameLst>
                                          <p:attrName>style.visibility</p:attrName>
                                        </p:attrNameLst>
                                      </p:cBhvr>
                                      <p:to>
                                        <p:strVal val="visible"/>
                                      </p:to>
                                    </p:set>
                                    <p:anim calcmode="lin" valueType="num">
                                      <p:cBhvr additive="base">
                                        <p:cTn id="19" dur="500" fill="hold"/>
                                        <p:tgtEl>
                                          <p:spTgt spid="152578"/>
                                        </p:tgtEl>
                                        <p:attrNameLst>
                                          <p:attrName>ppt_x</p:attrName>
                                        </p:attrNameLst>
                                      </p:cBhvr>
                                      <p:tavLst>
                                        <p:tav tm="0">
                                          <p:val>
                                            <p:strVal val="#ppt_x"/>
                                          </p:val>
                                        </p:tav>
                                        <p:tav tm="100000">
                                          <p:val>
                                            <p:strVal val="#ppt_x"/>
                                          </p:val>
                                        </p:tav>
                                      </p:tavLst>
                                    </p:anim>
                                    <p:anim calcmode="lin" valueType="num">
                                      <p:cBhvr additive="base">
                                        <p:cTn id="20" dur="500" fill="hold"/>
                                        <p:tgtEl>
                                          <p:spTgt spid="1525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p:cNvPicPr>
            <a:picLocks noChangeAspect="1" noChangeArrowheads="1"/>
          </p:cNvPicPr>
          <p:nvPr/>
        </p:nvPicPr>
        <p:blipFill>
          <a:blip r:embed="rId3" cstate="print"/>
          <a:srcRect/>
          <a:stretch>
            <a:fillRect/>
          </a:stretch>
        </p:blipFill>
        <p:spPr bwMode="auto">
          <a:xfrm>
            <a:off x="1819275" y="0"/>
            <a:ext cx="5122863" cy="4855284"/>
          </a:xfrm>
          <a:prstGeom prst="rect">
            <a:avLst/>
          </a:prstGeom>
          <a:noFill/>
          <a:ln w="9525">
            <a:noFill/>
            <a:miter lim="800000"/>
            <a:headEnd/>
            <a:tailEnd/>
          </a:ln>
        </p:spPr>
      </p:pic>
      <p:sp>
        <p:nvSpPr>
          <p:cNvPr id="111618" name="Text Placeholder 3"/>
          <p:cNvSpPr>
            <a:spLocks/>
          </p:cNvSpPr>
          <p:nvPr/>
        </p:nvSpPr>
        <p:spPr bwMode="auto">
          <a:xfrm>
            <a:off x="1109663" y="5259388"/>
            <a:ext cx="6942137" cy="768350"/>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es-CL" sz="5000" b="1" dirty="0" err="1" smtClean="0">
                <a:latin typeface="Verdana" pitchFamily="34" charset="0"/>
              </a:rPr>
              <a:t>L’anglais</a:t>
            </a:r>
            <a:endParaRPr lang="es-CL" sz="5000" b="1" dirty="0">
              <a:latin typeface="Verdana" pitchFamily="34" charset="0"/>
            </a:endParaRPr>
          </a:p>
        </p:txBody>
      </p:sp>
      <p:sp>
        <p:nvSpPr>
          <p:cNvPr id="54292" name="Text Box 20"/>
          <p:cNvSpPr txBox="1">
            <a:spLocks noChangeArrowheads="1"/>
          </p:cNvSpPr>
          <p:nvPr/>
        </p:nvSpPr>
        <p:spPr bwMode="auto">
          <a:xfrm>
            <a:off x="2149475" y="5927725"/>
            <a:ext cx="4792663" cy="641350"/>
          </a:xfrm>
          <a:prstGeom prst="rect">
            <a:avLst/>
          </a:prstGeom>
          <a:noFill/>
          <a:ln w="9525">
            <a:noFill/>
            <a:miter lim="800000"/>
            <a:headEnd/>
            <a:tailEnd/>
          </a:ln>
        </p:spPr>
        <p:txBody>
          <a:bodyPr>
            <a:spAutoFit/>
          </a:bodyPr>
          <a:lstStyle/>
          <a:p>
            <a:pPr algn="ctr" defTabSz="914400" eaLnBrk="0" hangingPunct="0">
              <a:spcBef>
                <a:spcPct val="50000"/>
              </a:spcBef>
            </a:pPr>
            <a:r>
              <a:rPr lang="en-US" sz="3600" b="1">
                <a:solidFill>
                  <a:srgbClr val="0000FF"/>
                </a:solidFill>
              </a:rPr>
              <a:t>English</a:t>
            </a:r>
            <a:endParaRPr lang="en-US" sz="2800"/>
          </a:p>
        </p:txBody>
      </p:sp>
    </p:spTree>
    <p:extLst>
      <p:ext uri="{BB962C8B-B14F-4D97-AF65-F5344CB8AC3E}">
        <p14:creationId xmlns:p14="http://schemas.microsoft.com/office/powerpoint/2010/main" xmlns="" val="26740916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Text Placeholder 3"/>
          <p:cNvSpPr>
            <a:spLocks/>
          </p:cNvSpPr>
          <p:nvPr/>
        </p:nvSpPr>
        <p:spPr bwMode="auto">
          <a:xfrm>
            <a:off x="1109663" y="5402263"/>
            <a:ext cx="6942137" cy="554037"/>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es-CL" sz="5000" b="1" dirty="0" smtClean="0">
                <a:latin typeface="Verdana" pitchFamily="34" charset="0"/>
              </a:rPr>
              <a:t>Le </a:t>
            </a:r>
            <a:r>
              <a:rPr lang="es-CL" sz="5000" b="1" dirty="0" err="1" smtClean="0">
                <a:latin typeface="Verdana" pitchFamily="34" charset="0"/>
              </a:rPr>
              <a:t>françai</a:t>
            </a:r>
            <a:r>
              <a:rPr lang="es-CL" altLang="ja-JP" sz="5000" b="1" dirty="0" err="1" smtClean="0">
                <a:latin typeface="Verdana" pitchFamily="34" charset="0"/>
              </a:rPr>
              <a:t>s</a:t>
            </a:r>
            <a:endParaRPr lang="es-CL" sz="5000" b="1" dirty="0">
              <a:latin typeface="Verdana" pitchFamily="34" charset="0"/>
            </a:endParaRPr>
          </a:p>
        </p:txBody>
      </p:sp>
      <p:sp>
        <p:nvSpPr>
          <p:cNvPr id="54292" name="Text Box 20"/>
          <p:cNvSpPr txBox="1">
            <a:spLocks noChangeArrowheads="1"/>
          </p:cNvSpPr>
          <p:nvPr/>
        </p:nvSpPr>
        <p:spPr bwMode="auto">
          <a:xfrm>
            <a:off x="2149475" y="5956300"/>
            <a:ext cx="4792663" cy="641350"/>
          </a:xfrm>
          <a:prstGeom prst="rect">
            <a:avLst/>
          </a:prstGeom>
          <a:noFill/>
          <a:ln w="9525">
            <a:noFill/>
            <a:miter lim="800000"/>
            <a:headEnd/>
            <a:tailEnd/>
          </a:ln>
        </p:spPr>
        <p:txBody>
          <a:bodyPr>
            <a:spAutoFit/>
          </a:bodyPr>
          <a:lstStyle/>
          <a:p>
            <a:pPr algn="ctr" defTabSz="914400" eaLnBrk="0" hangingPunct="0">
              <a:spcBef>
                <a:spcPct val="50000"/>
              </a:spcBef>
            </a:pPr>
            <a:r>
              <a:rPr lang="en-US" sz="3600" b="1">
                <a:solidFill>
                  <a:srgbClr val="0000FF"/>
                </a:solidFill>
              </a:rPr>
              <a:t>French</a:t>
            </a:r>
            <a:endParaRPr lang="en-US" sz="2800"/>
          </a:p>
        </p:txBody>
      </p:sp>
      <p:pic>
        <p:nvPicPr>
          <p:cNvPr id="80900" name="Picture 4" descr="French Speaking Nations"/>
          <p:cNvPicPr>
            <a:picLocks noChangeAspect="1" noChangeArrowheads="1"/>
          </p:cNvPicPr>
          <p:nvPr/>
        </p:nvPicPr>
        <p:blipFill>
          <a:blip r:embed="rId3"/>
          <a:srcRect/>
          <a:stretch>
            <a:fillRect/>
          </a:stretch>
        </p:blipFill>
        <p:spPr bwMode="auto">
          <a:xfrm>
            <a:off x="4729654" y="220718"/>
            <a:ext cx="3978221" cy="2983666"/>
          </a:xfrm>
          <a:prstGeom prst="rect">
            <a:avLst/>
          </a:prstGeom>
          <a:noFill/>
        </p:spPr>
      </p:pic>
      <p:pic>
        <p:nvPicPr>
          <p:cNvPr id="80902" name="Picture 6" descr="http://www.langmainternational.com/images/learn-french-in-france.jpg"/>
          <p:cNvPicPr>
            <a:picLocks noChangeAspect="1" noChangeArrowheads="1"/>
          </p:cNvPicPr>
          <p:nvPr/>
        </p:nvPicPr>
        <p:blipFill>
          <a:blip r:embed="rId4"/>
          <a:srcRect/>
          <a:stretch>
            <a:fillRect/>
          </a:stretch>
        </p:blipFill>
        <p:spPr bwMode="auto">
          <a:xfrm>
            <a:off x="402567" y="220718"/>
            <a:ext cx="4059129" cy="2462096"/>
          </a:xfrm>
          <a:prstGeom prst="rect">
            <a:avLst/>
          </a:prstGeom>
          <a:noFill/>
        </p:spPr>
      </p:pic>
      <p:pic>
        <p:nvPicPr>
          <p:cNvPr id="80904" name="Picture 8" descr="http://www.verbekefrench.com/wp-content/uploads/2012/11/bonjour.gif"/>
          <p:cNvPicPr>
            <a:picLocks noChangeAspect="1" noChangeArrowheads="1"/>
          </p:cNvPicPr>
          <p:nvPr/>
        </p:nvPicPr>
        <p:blipFill>
          <a:blip r:embed="rId5"/>
          <a:srcRect/>
          <a:stretch>
            <a:fillRect/>
          </a:stretch>
        </p:blipFill>
        <p:spPr bwMode="auto">
          <a:xfrm>
            <a:off x="1303830" y="2682814"/>
            <a:ext cx="2790825" cy="2495551"/>
          </a:xfrm>
          <a:prstGeom prst="rect">
            <a:avLst/>
          </a:prstGeom>
          <a:noFill/>
        </p:spPr>
      </p:pic>
    </p:spTree>
    <p:extLst>
      <p:ext uri="{BB962C8B-B14F-4D97-AF65-F5344CB8AC3E}">
        <p14:creationId xmlns:p14="http://schemas.microsoft.com/office/powerpoint/2010/main" xmlns="" val="2767911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p:cNvPicPr>
            <a:picLocks noChangeAspect="1" noChangeArrowheads="1"/>
          </p:cNvPicPr>
          <p:nvPr/>
        </p:nvPicPr>
        <p:blipFill>
          <a:blip r:embed="rId3" cstate="print"/>
          <a:srcRect/>
          <a:stretch>
            <a:fillRect/>
          </a:stretch>
        </p:blipFill>
        <p:spPr bwMode="auto">
          <a:xfrm>
            <a:off x="1163638" y="588963"/>
            <a:ext cx="6819900" cy="4419600"/>
          </a:xfrm>
          <a:prstGeom prst="rect">
            <a:avLst/>
          </a:prstGeom>
          <a:noFill/>
          <a:ln w="9525">
            <a:noFill/>
            <a:miter lim="800000"/>
            <a:headEnd/>
            <a:tailEnd/>
          </a:ln>
        </p:spPr>
      </p:pic>
      <p:sp>
        <p:nvSpPr>
          <p:cNvPr id="112642" name="Text Placeholder 3"/>
          <p:cNvSpPr>
            <a:spLocks/>
          </p:cNvSpPr>
          <p:nvPr/>
        </p:nvSpPr>
        <p:spPr bwMode="auto">
          <a:xfrm>
            <a:off x="1109663" y="5259388"/>
            <a:ext cx="6942137" cy="768350"/>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es-CL" sz="5000" b="1" dirty="0" err="1" smtClean="0">
                <a:latin typeface="Verdana" pitchFamily="34" charset="0"/>
              </a:rPr>
              <a:t>L’espagn</a:t>
            </a:r>
            <a:r>
              <a:rPr lang="es-CL" altLang="ja-JP" sz="5000" b="1" dirty="0" err="1" smtClean="0">
                <a:latin typeface="Verdana" pitchFamily="34" charset="0"/>
              </a:rPr>
              <a:t>ol</a:t>
            </a:r>
            <a:endParaRPr lang="es-CL" sz="5000" b="1" dirty="0">
              <a:latin typeface="Verdana" pitchFamily="34" charset="0"/>
            </a:endParaRPr>
          </a:p>
        </p:txBody>
      </p:sp>
      <p:sp>
        <p:nvSpPr>
          <p:cNvPr id="54292" name="Text Box 20"/>
          <p:cNvSpPr txBox="1">
            <a:spLocks noChangeArrowheads="1"/>
          </p:cNvSpPr>
          <p:nvPr/>
        </p:nvSpPr>
        <p:spPr bwMode="auto">
          <a:xfrm>
            <a:off x="2149475" y="5927725"/>
            <a:ext cx="4792663" cy="646331"/>
          </a:xfrm>
          <a:prstGeom prst="rect">
            <a:avLst/>
          </a:prstGeom>
          <a:noFill/>
          <a:ln w="9525">
            <a:noFill/>
            <a:miter lim="800000"/>
            <a:headEnd/>
            <a:tailEnd/>
          </a:ln>
        </p:spPr>
        <p:txBody>
          <a:bodyPr>
            <a:spAutoFit/>
          </a:bodyPr>
          <a:lstStyle/>
          <a:p>
            <a:pPr algn="ctr" defTabSz="914400" eaLnBrk="0" hangingPunct="0">
              <a:spcBef>
                <a:spcPct val="50000"/>
              </a:spcBef>
            </a:pPr>
            <a:r>
              <a:rPr lang="en-US" sz="3600" b="1" dirty="0" smtClean="0">
                <a:solidFill>
                  <a:srgbClr val="0000FF"/>
                </a:solidFill>
              </a:rPr>
              <a:t>Spanish</a:t>
            </a:r>
            <a:endParaRPr lang="en-US" sz="2800" dirty="0"/>
          </a:p>
        </p:txBody>
      </p:sp>
    </p:spTree>
    <p:extLst>
      <p:ext uri="{BB962C8B-B14F-4D97-AF65-F5344CB8AC3E}">
        <p14:creationId xmlns:p14="http://schemas.microsoft.com/office/powerpoint/2010/main" xmlns="" val="16196960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p:cNvPicPr>
            <a:picLocks noChangeAspect="1" noChangeArrowheads="1"/>
          </p:cNvPicPr>
          <p:nvPr/>
        </p:nvPicPr>
        <p:blipFill>
          <a:blip r:embed="rId3" cstate="print"/>
          <a:srcRect/>
          <a:stretch>
            <a:fillRect/>
          </a:stretch>
        </p:blipFill>
        <p:spPr bwMode="auto">
          <a:xfrm>
            <a:off x="2233613" y="0"/>
            <a:ext cx="4887912" cy="5122863"/>
          </a:xfrm>
          <a:prstGeom prst="rect">
            <a:avLst/>
          </a:prstGeom>
          <a:noFill/>
          <a:ln w="9525">
            <a:noFill/>
            <a:miter lim="800000"/>
            <a:headEnd/>
            <a:tailEnd/>
          </a:ln>
        </p:spPr>
      </p:pic>
      <p:sp>
        <p:nvSpPr>
          <p:cNvPr id="114690" name="Text Placeholder 3"/>
          <p:cNvSpPr>
            <a:spLocks/>
          </p:cNvSpPr>
          <p:nvPr/>
        </p:nvSpPr>
        <p:spPr bwMode="auto">
          <a:xfrm>
            <a:off x="1109663" y="5402263"/>
            <a:ext cx="6942137" cy="768350"/>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es-CL" sz="5000" b="1" dirty="0" err="1" smtClean="0">
                <a:latin typeface="Verdana" pitchFamily="34" charset="0"/>
              </a:rPr>
              <a:t>L’allemand</a:t>
            </a:r>
            <a:endParaRPr lang="es-CL" sz="5000" b="1" dirty="0">
              <a:latin typeface="Verdana" pitchFamily="34" charset="0"/>
            </a:endParaRPr>
          </a:p>
        </p:txBody>
      </p:sp>
      <p:sp>
        <p:nvSpPr>
          <p:cNvPr id="54292" name="Text Box 20"/>
          <p:cNvSpPr txBox="1">
            <a:spLocks noChangeArrowheads="1"/>
          </p:cNvSpPr>
          <p:nvPr/>
        </p:nvSpPr>
        <p:spPr bwMode="auto">
          <a:xfrm>
            <a:off x="2149475" y="5956300"/>
            <a:ext cx="4792663" cy="641350"/>
          </a:xfrm>
          <a:prstGeom prst="rect">
            <a:avLst/>
          </a:prstGeom>
          <a:noFill/>
          <a:ln w="9525">
            <a:noFill/>
            <a:miter lim="800000"/>
            <a:headEnd/>
            <a:tailEnd/>
          </a:ln>
        </p:spPr>
        <p:txBody>
          <a:bodyPr>
            <a:spAutoFit/>
          </a:bodyPr>
          <a:lstStyle/>
          <a:p>
            <a:pPr algn="ctr" defTabSz="914400" eaLnBrk="0" hangingPunct="0">
              <a:spcBef>
                <a:spcPct val="50000"/>
              </a:spcBef>
            </a:pPr>
            <a:r>
              <a:rPr lang="en-US" sz="3600" b="1">
                <a:solidFill>
                  <a:srgbClr val="0000FF"/>
                </a:solidFill>
              </a:rPr>
              <a:t>German</a:t>
            </a:r>
            <a:endParaRPr lang="en-US" sz="2800"/>
          </a:p>
        </p:txBody>
      </p:sp>
    </p:spTree>
    <p:extLst>
      <p:ext uri="{BB962C8B-B14F-4D97-AF65-F5344CB8AC3E}">
        <p14:creationId xmlns:p14="http://schemas.microsoft.com/office/powerpoint/2010/main" xmlns="" val="221513185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Oval 5"/>
          <p:cNvSpPr>
            <a:spLocks noChangeArrowheads="1"/>
          </p:cNvSpPr>
          <p:nvPr/>
        </p:nvSpPr>
        <p:spPr bwMode="auto">
          <a:xfrm>
            <a:off x="1763713" y="908050"/>
            <a:ext cx="5545137" cy="5257800"/>
          </a:xfrm>
          <a:prstGeom prst="ellipse">
            <a:avLst/>
          </a:prstGeom>
          <a:solidFill>
            <a:srgbClr val="00FF00"/>
          </a:solidFill>
          <a:ln w="76200">
            <a:solidFill>
              <a:schemeClr val="tx2"/>
            </a:solidFill>
            <a:round/>
            <a:headEnd/>
            <a:tailEnd/>
          </a:ln>
          <a:effectLst/>
        </p:spPr>
        <p:txBody>
          <a:bodyPr wrap="none" anchor="ctr"/>
          <a:lstStyle/>
          <a:p>
            <a:endParaRPr lang="en-US"/>
          </a:p>
        </p:txBody>
      </p:sp>
      <p:sp>
        <p:nvSpPr>
          <p:cNvPr id="7174" name="Line 6"/>
          <p:cNvSpPr>
            <a:spLocks noChangeShapeType="1"/>
          </p:cNvSpPr>
          <p:nvPr/>
        </p:nvSpPr>
        <p:spPr bwMode="auto">
          <a:xfrm>
            <a:off x="4500563" y="1484313"/>
            <a:ext cx="0" cy="2089150"/>
          </a:xfrm>
          <a:prstGeom prst="line">
            <a:avLst/>
          </a:prstGeom>
          <a:noFill/>
          <a:ln w="88900">
            <a:solidFill>
              <a:schemeClr val="tx1"/>
            </a:solidFill>
            <a:round/>
            <a:headEnd type="triangle" w="lg" len="lg"/>
            <a:tailEnd type="none" w="lg" len="lg"/>
          </a:ln>
          <a:effectLst/>
        </p:spPr>
        <p:txBody>
          <a:bodyPr/>
          <a:lstStyle/>
          <a:p>
            <a:endParaRPr lang="en-US"/>
          </a:p>
        </p:txBody>
      </p:sp>
      <p:sp>
        <p:nvSpPr>
          <p:cNvPr id="7175" name="Line 7"/>
          <p:cNvSpPr>
            <a:spLocks noChangeShapeType="1"/>
          </p:cNvSpPr>
          <p:nvPr/>
        </p:nvSpPr>
        <p:spPr bwMode="auto">
          <a:xfrm>
            <a:off x="3132138" y="2781300"/>
            <a:ext cx="1368425" cy="719138"/>
          </a:xfrm>
          <a:prstGeom prst="line">
            <a:avLst/>
          </a:prstGeom>
          <a:noFill/>
          <a:ln w="88900">
            <a:solidFill>
              <a:schemeClr val="tx1"/>
            </a:solidFill>
            <a:round/>
            <a:headEnd type="triangle" w="lg" len="lg"/>
            <a:tailEnd type="none" w="lg" len="lg"/>
          </a:ln>
          <a:effectLst/>
        </p:spPr>
        <p:txBody>
          <a:bodyPr/>
          <a:lstStyle/>
          <a:p>
            <a:endParaRPr lang="en-US"/>
          </a:p>
        </p:txBody>
      </p:sp>
      <p:sp>
        <p:nvSpPr>
          <p:cNvPr id="7176" name="Text Box 8"/>
          <p:cNvSpPr txBox="1">
            <a:spLocks noChangeArrowheads="1"/>
          </p:cNvSpPr>
          <p:nvPr/>
        </p:nvSpPr>
        <p:spPr bwMode="auto">
          <a:xfrm>
            <a:off x="4284663" y="105251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12</a:t>
            </a:r>
          </a:p>
        </p:txBody>
      </p:sp>
      <p:sp>
        <p:nvSpPr>
          <p:cNvPr id="7177" name="Text Box 9"/>
          <p:cNvSpPr txBox="1">
            <a:spLocks noChangeArrowheads="1"/>
          </p:cNvSpPr>
          <p:nvPr/>
        </p:nvSpPr>
        <p:spPr bwMode="auto">
          <a:xfrm>
            <a:off x="5508625" y="1341438"/>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a:t>
            </a:r>
          </a:p>
        </p:txBody>
      </p:sp>
      <p:sp>
        <p:nvSpPr>
          <p:cNvPr id="7178" name="Text Box 10"/>
          <p:cNvSpPr txBox="1">
            <a:spLocks noChangeArrowheads="1"/>
          </p:cNvSpPr>
          <p:nvPr/>
        </p:nvSpPr>
        <p:spPr bwMode="auto">
          <a:xfrm>
            <a:off x="5508625" y="508476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5</a:t>
            </a:r>
          </a:p>
        </p:txBody>
      </p:sp>
      <p:sp>
        <p:nvSpPr>
          <p:cNvPr id="7179" name="Text Box 11"/>
          <p:cNvSpPr txBox="1">
            <a:spLocks noChangeArrowheads="1"/>
          </p:cNvSpPr>
          <p:nvPr/>
        </p:nvSpPr>
        <p:spPr bwMode="auto">
          <a:xfrm>
            <a:off x="6300788" y="42926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4</a:t>
            </a:r>
          </a:p>
        </p:txBody>
      </p:sp>
      <p:sp>
        <p:nvSpPr>
          <p:cNvPr id="7180" name="Text Box 12"/>
          <p:cNvSpPr txBox="1">
            <a:spLocks noChangeArrowheads="1"/>
          </p:cNvSpPr>
          <p:nvPr/>
        </p:nvSpPr>
        <p:spPr bwMode="auto">
          <a:xfrm>
            <a:off x="1763713" y="33575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9</a:t>
            </a:r>
          </a:p>
        </p:txBody>
      </p:sp>
      <p:sp>
        <p:nvSpPr>
          <p:cNvPr id="7181" name="Text Box 13"/>
          <p:cNvSpPr txBox="1">
            <a:spLocks noChangeArrowheads="1"/>
          </p:cNvSpPr>
          <p:nvPr/>
        </p:nvSpPr>
        <p:spPr bwMode="auto">
          <a:xfrm>
            <a:off x="6659563" y="32131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3</a:t>
            </a:r>
          </a:p>
        </p:txBody>
      </p:sp>
      <p:sp>
        <p:nvSpPr>
          <p:cNvPr id="7182" name="Text Box 14"/>
          <p:cNvSpPr txBox="1">
            <a:spLocks noChangeArrowheads="1"/>
          </p:cNvSpPr>
          <p:nvPr/>
        </p:nvSpPr>
        <p:spPr bwMode="auto">
          <a:xfrm>
            <a:off x="4356100" y="551656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6</a:t>
            </a:r>
          </a:p>
        </p:txBody>
      </p:sp>
      <p:sp>
        <p:nvSpPr>
          <p:cNvPr id="7183" name="Text Box 15"/>
          <p:cNvSpPr txBox="1">
            <a:spLocks noChangeArrowheads="1"/>
          </p:cNvSpPr>
          <p:nvPr/>
        </p:nvSpPr>
        <p:spPr bwMode="auto">
          <a:xfrm>
            <a:off x="2195513" y="2276475"/>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10</a:t>
            </a:r>
          </a:p>
        </p:txBody>
      </p:sp>
      <p:sp>
        <p:nvSpPr>
          <p:cNvPr id="7184" name="Text Box 16"/>
          <p:cNvSpPr txBox="1">
            <a:spLocks noChangeArrowheads="1"/>
          </p:cNvSpPr>
          <p:nvPr/>
        </p:nvSpPr>
        <p:spPr bwMode="auto">
          <a:xfrm>
            <a:off x="2987675" y="148431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11</a:t>
            </a:r>
          </a:p>
        </p:txBody>
      </p:sp>
      <p:sp>
        <p:nvSpPr>
          <p:cNvPr id="7185" name="Text Box 17"/>
          <p:cNvSpPr txBox="1">
            <a:spLocks noChangeArrowheads="1"/>
          </p:cNvSpPr>
          <p:nvPr/>
        </p:nvSpPr>
        <p:spPr bwMode="auto">
          <a:xfrm>
            <a:off x="6227763" y="2205038"/>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2</a:t>
            </a:r>
          </a:p>
        </p:txBody>
      </p:sp>
      <p:sp>
        <p:nvSpPr>
          <p:cNvPr id="7186" name="Text Box 18"/>
          <p:cNvSpPr txBox="1">
            <a:spLocks noChangeArrowheads="1"/>
          </p:cNvSpPr>
          <p:nvPr/>
        </p:nvSpPr>
        <p:spPr bwMode="auto">
          <a:xfrm>
            <a:off x="2916238" y="50847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7</a:t>
            </a:r>
          </a:p>
        </p:txBody>
      </p:sp>
      <p:sp>
        <p:nvSpPr>
          <p:cNvPr id="7187" name="Text Box 19"/>
          <p:cNvSpPr txBox="1">
            <a:spLocks noChangeArrowheads="1"/>
          </p:cNvSpPr>
          <p:nvPr/>
        </p:nvSpPr>
        <p:spPr bwMode="auto">
          <a:xfrm>
            <a:off x="2195513" y="42211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8</a:t>
            </a:r>
          </a:p>
        </p:txBody>
      </p:sp>
      <p:sp>
        <p:nvSpPr>
          <p:cNvPr id="7188" name="Text Box 20"/>
          <p:cNvSpPr txBox="1">
            <a:spLocks noChangeArrowheads="1"/>
          </p:cNvSpPr>
          <p:nvPr/>
        </p:nvSpPr>
        <p:spPr bwMode="auto">
          <a:xfrm>
            <a:off x="539750" y="260350"/>
            <a:ext cx="8207375" cy="579438"/>
          </a:xfrm>
          <a:prstGeom prst="rect">
            <a:avLst/>
          </a:prstGeom>
          <a:noFill/>
          <a:ln w="9525">
            <a:noFill/>
            <a:miter lim="800000"/>
            <a:headEnd/>
            <a:tailEnd/>
          </a:ln>
          <a:effectLst/>
        </p:spPr>
        <p:txBody>
          <a:bodyPr>
            <a:spAutoFit/>
          </a:bodyPr>
          <a:lstStyle/>
          <a:p>
            <a:pPr>
              <a:spcBef>
                <a:spcPct val="50000"/>
              </a:spcBef>
            </a:pPr>
            <a:r>
              <a:rPr lang="en-GB" sz="3200">
                <a:latin typeface="Comic Sans MS" pitchFamily="66" charset="0"/>
              </a:rPr>
              <a:t>QUELLE HEURE EST-IL?</a:t>
            </a:r>
          </a:p>
        </p:txBody>
      </p:sp>
      <p:sp>
        <p:nvSpPr>
          <p:cNvPr id="7189" name="Text Box 21"/>
          <p:cNvSpPr txBox="1">
            <a:spLocks noChangeArrowheads="1"/>
          </p:cNvSpPr>
          <p:nvPr/>
        </p:nvSpPr>
        <p:spPr bwMode="auto">
          <a:xfrm>
            <a:off x="684213" y="6278563"/>
            <a:ext cx="8207375" cy="579437"/>
          </a:xfrm>
          <a:prstGeom prst="rect">
            <a:avLst/>
          </a:prstGeom>
          <a:noFill/>
          <a:ln w="9525">
            <a:noFill/>
            <a:miter lim="800000"/>
            <a:headEnd/>
            <a:tailEnd/>
          </a:ln>
          <a:effectLst/>
        </p:spPr>
        <p:txBody>
          <a:bodyPr>
            <a:spAutoFit/>
          </a:bodyPr>
          <a:lstStyle/>
          <a:p>
            <a:pPr>
              <a:spcBef>
                <a:spcPct val="50000"/>
              </a:spcBef>
            </a:pPr>
            <a:r>
              <a:rPr lang="en-GB" sz="3200">
                <a:latin typeface="Comic Sans MS" pitchFamily="66" charset="0"/>
              </a:rPr>
              <a:t>IL EST DIX HEURES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8" presetClass="entr" presetSubtype="6" fill="hold" grpId="0" nodeType="clickEffect">
                                  <p:stCondLst>
                                    <p:cond delay="0"/>
                                  </p:stCondLst>
                                  <p:childTnLst>
                                    <p:set>
                                      <p:cBhvr>
                                        <p:cTn id="14" dur="1" fill="hold">
                                          <p:stCondLst>
                                            <p:cond delay="0"/>
                                          </p:stCondLst>
                                        </p:cTn>
                                        <p:tgtEl>
                                          <p:spTgt spid="7189"/>
                                        </p:tgtEl>
                                        <p:attrNameLst>
                                          <p:attrName>style.visibility</p:attrName>
                                        </p:attrNameLst>
                                      </p:cBhvr>
                                      <p:to>
                                        <p:strVal val="visible"/>
                                      </p:to>
                                    </p:set>
                                    <p:animEffect transition="in" filter="strips(downRight)">
                                      <p:cBhvr>
                                        <p:cTn id="15" dur="500"/>
                                        <p:tgtEl>
                                          <p:spTgt spid="71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4" grpId="0" animBg="1"/>
      <p:bldP spid="7175" grpId="0" animBg="1"/>
      <p:bldP spid="7189"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1554" name="Picture 2" descr="http://lewebpedagogique.com/vinci90/files/2013/05/faites_du_latin-potion_magique-21.jpg"/>
          <p:cNvPicPr>
            <a:picLocks noChangeAspect="1" noChangeArrowheads="1"/>
          </p:cNvPicPr>
          <p:nvPr/>
        </p:nvPicPr>
        <p:blipFill>
          <a:blip r:embed="rId2"/>
          <a:srcRect/>
          <a:stretch>
            <a:fillRect/>
          </a:stretch>
        </p:blipFill>
        <p:spPr bwMode="auto">
          <a:xfrm>
            <a:off x="1022678" y="524531"/>
            <a:ext cx="2790825" cy="3952876"/>
          </a:xfrm>
          <a:prstGeom prst="rect">
            <a:avLst/>
          </a:prstGeom>
          <a:noFill/>
        </p:spPr>
      </p:pic>
      <p:pic>
        <p:nvPicPr>
          <p:cNvPr id="151556" name="Picture 4" descr="http://therecoveringpolitician.com/wp-content/uploads/2013/05/i-love-latin-131540397419.png"/>
          <p:cNvPicPr>
            <a:picLocks noChangeAspect="1" noChangeArrowheads="1"/>
          </p:cNvPicPr>
          <p:nvPr/>
        </p:nvPicPr>
        <p:blipFill>
          <a:blip r:embed="rId3"/>
          <a:srcRect/>
          <a:stretch>
            <a:fillRect/>
          </a:stretch>
        </p:blipFill>
        <p:spPr bwMode="auto">
          <a:xfrm>
            <a:off x="5011354" y="907502"/>
            <a:ext cx="2790825" cy="2371726"/>
          </a:xfrm>
          <a:prstGeom prst="rect">
            <a:avLst/>
          </a:prstGeom>
          <a:noFill/>
        </p:spPr>
      </p:pic>
      <p:sp>
        <p:nvSpPr>
          <p:cNvPr id="4" name="Text Placeholder 3"/>
          <p:cNvSpPr>
            <a:spLocks/>
          </p:cNvSpPr>
          <p:nvPr/>
        </p:nvSpPr>
        <p:spPr bwMode="auto">
          <a:xfrm>
            <a:off x="1022678" y="4682359"/>
            <a:ext cx="6942137" cy="768350"/>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es-CL" sz="5000" b="1" dirty="0" smtClean="0">
                <a:latin typeface="Verdana" pitchFamily="34" charset="0"/>
              </a:rPr>
              <a:t>Le </a:t>
            </a:r>
            <a:r>
              <a:rPr lang="es-CL" sz="5000" b="1" dirty="0" err="1" smtClean="0">
                <a:latin typeface="Verdana" pitchFamily="34" charset="0"/>
              </a:rPr>
              <a:t>latin</a:t>
            </a:r>
            <a:endParaRPr lang="es-CL" sz="5000" b="1" dirty="0">
              <a:latin typeface="Verdana" pitchFamily="34" charset="0"/>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0530" name="Picture 2" descr="http://msaymeetorres.webs.com/italian%20speaking.jpg"/>
          <p:cNvPicPr>
            <a:picLocks noChangeAspect="1" noChangeArrowheads="1"/>
          </p:cNvPicPr>
          <p:nvPr/>
        </p:nvPicPr>
        <p:blipFill>
          <a:blip r:embed="rId2"/>
          <a:srcRect/>
          <a:stretch>
            <a:fillRect/>
          </a:stretch>
        </p:blipFill>
        <p:spPr bwMode="auto">
          <a:xfrm>
            <a:off x="2378513" y="274582"/>
            <a:ext cx="4069584" cy="4069584"/>
          </a:xfrm>
          <a:prstGeom prst="rect">
            <a:avLst/>
          </a:prstGeom>
          <a:noFill/>
        </p:spPr>
      </p:pic>
      <p:sp>
        <p:nvSpPr>
          <p:cNvPr id="3" name="Rectangle 2"/>
          <p:cNvSpPr/>
          <p:nvPr/>
        </p:nvSpPr>
        <p:spPr>
          <a:xfrm>
            <a:off x="2378513" y="4496995"/>
            <a:ext cx="4661854" cy="861774"/>
          </a:xfrm>
          <a:prstGeom prst="rect">
            <a:avLst/>
          </a:prstGeom>
        </p:spPr>
        <p:txBody>
          <a:bodyPr wrap="none">
            <a:spAutoFit/>
          </a:bodyPr>
          <a:lstStyle/>
          <a:p>
            <a:r>
              <a:rPr lang="fr-FR" sz="5000" b="1" dirty="0" smtClean="0">
                <a:latin typeface="Verdana" pitchFamily="34" charset="0"/>
              </a:rPr>
              <a:t>L’italien (m)</a:t>
            </a:r>
            <a:endParaRPr lang="en-US" sz="5000" b="1" dirty="0" smtClean="0">
              <a:latin typeface="Verdana" pitchFamily="34" charset="0"/>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9506" name="Picture 2" descr="Japanese Picture 1"/>
          <p:cNvPicPr>
            <a:picLocks noChangeAspect="1" noChangeArrowheads="1"/>
          </p:cNvPicPr>
          <p:nvPr/>
        </p:nvPicPr>
        <p:blipFill>
          <a:blip r:embed="rId2"/>
          <a:srcRect/>
          <a:stretch>
            <a:fillRect/>
          </a:stretch>
        </p:blipFill>
        <p:spPr bwMode="auto">
          <a:xfrm>
            <a:off x="2536167" y="452600"/>
            <a:ext cx="4539190" cy="3864133"/>
          </a:xfrm>
          <a:prstGeom prst="rect">
            <a:avLst/>
          </a:prstGeom>
          <a:noFill/>
        </p:spPr>
      </p:pic>
      <p:sp>
        <p:nvSpPr>
          <p:cNvPr id="3" name="Rectangle 2"/>
          <p:cNvSpPr/>
          <p:nvPr/>
        </p:nvSpPr>
        <p:spPr>
          <a:xfrm>
            <a:off x="2047437" y="4496995"/>
            <a:ext cx="5892960" cy="861774"/>
          </a:xfrm>
          <a:prstGeom prst="rect">
            <a:avLst/>
          </a:prstGeom>
        </p:spPr>
        <p:txBody>
          <a:bodyPr wrap="none">
            <a:spAutoFit/>
          </a:bodyPr>
          <a:lstStyle/>
          <a:p>
            <a:r>
              <a:rPr lang="fr-FR" sz="5000" b="1" dirty="0" smtClean="0">
                <a:latin typeface="Verdana" pitchFamily="34" charset="0"/>
              </a:rPr>
              <a:t>Le japonais (m)</a:t>
            </a:r>
            <a:endParaRPr lang="en-US" sz="5000" b="1" dirty="0" smtClean="0">
              <a:latin typeface="Verdana" pitchFamily="34" charset="0"/>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8484" name="Picture 4" descr="http://uknaric.files.wordpress.com/2012/04/chinese-blackboard.png"/>
          <p:cNvPicPr>
            <a:picLocks noChangeAspect="1" noChangeArrowheads="1"/>
          </p:cNvPicPr>
          <p:nvPr/>
        </p:nvPicPr>
        <p:blipFill>
          <a:blip r:embed="rId2"/>
          <a:srcRect/>
          <a:stretch>
            <a:fillRect/>
          </a:stretch>
        </p:blipFill>
        <p:spPr bwMode="auto">
          <a:xfrm>
            <a:off x="2047437" y="477070"/>
            <a:ext cx="5194794" cy="3900529"/>
          </a:xfrm>
          <a:prstGeom prst="rect">
            <a:avLst/>
          </a:prstGeom>
          <a:noFill/>
        </p:spPr>
      </p:pic>
      <p:sp>
        <p:nvSpPr>
          <p:cNvPr id="4" name="Rectangle 3"/>
          <p:cNvSpPr/>
          <p:nvPr/>
        </p:nvSpPr>
        <p:spPr>
          <a:xfrm>
            <a:off x="2047437" y="4496995"/>
            <a:ext cx="5383205" cy="861774"/>
          </a:xfrm>
          <a:prstGeom prst="rect">
            <a:avLst/>
          </a:prstGeom>
        </p:spPr>
        <p:txBody>
          <a:bodyPr wrap="none">
            <a:spAutoFit/>
          </a:bodyPr>
          <a:lstStyle/>
          <a:p>
            <a:r>
              <a:rPr lang="fr-FR" sz="5000" b="1" dirty="0" smtClean="0">
                <a:latin typeface="Verdana" pitchFamily="34" charset="0"/>
              </a:rPr>
              <a:t>Le chinois (m)</a:t>
            </a:r>
            <a:endParaRPr lang="en-US" sz="5000" b="1" dirty="0" smtClean="0">
              <a:latin typeface="Verdana" pitchFamily="34" charset="0"/>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7460" name="Picture 4" descr="http://russianrulers.podhoster.com/media/images/russia-c.jpg"/>
          <p:cNvPicPr>
            <a:picLocks noChangeAspect="1" noChangeArrowheads="1"/>
          </p:cNvPicPr>
          <p:nvPr/>
        </p:nvPicPr>
        <p:blipFill>
          <a:blip r:embed="rId2"/>
          <a:srcRect/>
          <a:stretch>
            <a:fillRect/>
          </a:stretch>
        </p:blipFill>
        <p:spPr bwMode="auto">
          <a:xfrm>
            <a:off x="2494564" y="255867"/>
            <a:ext cx="3795108" cy="4041209"/>
          </a:xfrm>
          <a:prstGeom prst="rect">
            <a:avLst/>
          </a:prstGeom>
          <a:noFill/>
        </p:spPr>
      </p:pic>
      <p:sp>
        <p:nvSpPr>
          <p:cNvPr id="4" name="Rectangle 3"/>
          <p:cNvSpPr/>
          <p:nvPr/>
        </p:nvSpPr>
        <p:spPr>
          <a:xfrm>
            <a:off x="2242309" y="4496995"/>
            <a:ext cx="4389343" cy="861774"/>
          </a:xfrm>
          <a:prstGeom prst="rect">
            <a:avLst/>
          </a:prstGeom>
        </p:spPr>
        <p:txBody>
          <a:bodyPr wrap="none">
            <a:spAutoFit/>
          </a:bodyPr>
          <a:lstStyle/>
          <a:p>
            <a:r>
              <a:rPr lang="fr-FR" sz="5000" b="1" dirty="0" smtClean="0">
                <a:latin typeface="Verdana" pitchFamily="34" charset="0"/>
              </a:rPr>
              <a:t>La russe (f)</a:t>
            </a:r>
            <a:endParaRPr lang="en-US" sz="5000" b="1" dirty="0" smtClean="0">
              <a:latin typeface="Verdana" pitchFamily="34" charset="0"/>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39303" y="1456133"/>
            <a:ext cx="4099035" cy="769441"/>
          </a:xfrm>
          <a:prstGeom prst="rect">
            <a:avLst/>
          </a:prstGeom>
          <a:solidFill>
            <a:schemeClr val="bg1"/>
          </a:solidFill>
        </p:spPr>
        <p:txBody>
          <a:bodyPr wrap="square" lIns="91440" tIns="45720" rIns="91440" bIns="45720">
            <a:spAutoFit/>
          </a:bodyPr>
          <a:lstStyle/>
          <a:p>
            <a:pPr algn="ctr"/>
            <a:r>
              <a:rPr lang="fr-F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Les lieux</a:t>
            </a:r>
          </a:p>
        </p:txBody>
      </p:sp>
      <p:sp>
        <p:nvSpPr>
          <p:cNvPr id="4" name="Content Placeholder 2"/>
          <p:cNvSpPr>
            <a:spLocks noGrp="1"/>
          </p:cNvSpPr>
          <p:nvPr>
            <p:ph idx="1"/>
          </p:nvPr>
        </p:nvSpPr>
        <p:spPr>
          <a:xfrm>
            <a:off x="961696" y="140796"/>
            <a:ext cx="6936827" cy="992172"/>
          </a:xfrm>
          <a:solidFill>
            <a:schemeClr val="bg1"/>
          </a:solidFill>
        </p:spPr>
        <p:txBody>
          <a:bodyPr>
            <a:normAutofit/>
          </a:bodyPr>
          <a:lstStyle/>
          <a:p>
            <a:pPr algn="ctr">
              <a:buNone/>
            </a:pPr>
            <a:r>
              <a:rPr lang="fr-FR" sz="4400" b="1"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Vocabulaire de l’école:</a:t>
            </a:r>
          </a:p>
        </p:txBody>
      </p:sp>
      <p:sp>
        <p:nvSpPr>
          <p:cNvPr id="156673" name="Rectangle 1"/>
          <p:cNvSpPr>
            <a:spLocks noChangeArrowheads="1"/>
          </p:cNvSpPr>
          <p:nvPr/>
        </p:nvSpPr>
        <p:spPr bwMode="auto">
          <a:xfrm>
            <a:off x="1676573" y="3072984"/>
            <a:ext cx="6221950" cy="1323439"/>
          </a:xfrm>
          <a:prstGeom prst="rect">
            <a:avLst/>
          </a:prstGeom>
          <a:solidFill>
            <a:schemeClr val="accent3">
              <a:lumMod val="20000"/>
              <a:lumOff val="80000"/>
            </a:schemeClr>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la cantine (à la)</a:t>
            </a:r>
            <a:r>
              <a:rPr kumimoji="0" lang="fr-FR" sz="20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cafeteria (to the)</a:t>
            </a:r>
            <a:endPar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la bibliothèque (à la) </a:t>
            </a:r>
            <a:r>
              <a:rPr kumimoji="0" lang="fr-FR" sz="20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fr-FR" sz="2000" b="0" i="1"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library</a:t>
            </a:r>
            <a:r>
              <a:rPr kumimoji="0" lang="fr-FR" sz="20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(to the)</a:t>
            </a:r>
            <a:endPar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la salle de classe (à la)</a:t>
            </a:r>
            <a:r>
              <a:rPr kumimoji="0" lang="fr-FR" sz="20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a:t>
            </a:r>
            <a:r>
              <a:rPr kumimoji="0" lang="fr-FR" sz="2000" b="0" i="1" u="none" strike="noStrike" cap="none" normalizeH="0" baseline="0" dirty="0" err="1" smtClean="0">
                <a:ln>
                  <a:noFill/>
                </a:ln>
                <a:solidFill>
                  <a:schemeClr val="tx1"/>
                </a:solidFill>
                <a:effectLst/>
                <a:latin typeface="Calibri" pitchFamily="34" charset="0"/>
                <a:ea typeface="Times New Roman" pitchFamily="18" charset="0"/>
                <a:cs typeface="Arial" pitchFamily="34" charset="0"/>
              </a:rPr>
              <a:t>classroom</a:t>
            </a:r>
            <a:r>
              <a:rPr kumimoji="0" lang="fr-FR" sz="20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(to the)</a:t>
            </a:r>
            <a:endParaRPr kumimoji="0" lang="fr-FR" sz="2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le gymnase (au gymnase)</a:t>
            </a:r>
            <a:r>
              <a:rPr kumimoji="0" lang="fr-FR" sz="2000" b="0" i="1" u="none" strike="noStrike" cap="none" normalizeH="0" baseline="0" dirty="0" smtClean="0">
                <a:ln>
                  <a:noFill/>
                </a:ln>
                <a:solidFill>
                  <a:schemeClr val="tx1"/>
                </a:solidFill>
                <a:effectLst/>
                <a:latin typeface="Calibri" pitchFamily="34" charset="0"/>
                <a:ea typeface="Times New Roman" pitchFamily="18" charset="0"/>
                <a:cs typeface="Arial" pitchFamily="34" charset="0"/>
              </a:rPr>
              <a:t>      	gym (to the)</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xmlns="" val="1308655451"/>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txBox="1">
            <a:spLocks/>
          </p:cNvSpPr>
          <p:nvPr/>
        </p:nvSpPr>
        <p:spPr>
          <a:xfrm>
            <a:off x="1248834" y="190242"/>
            <a:ext cx="6936827" cy="694178"/>
          </a:xfrm>
          <a:prstGeom prst="rect">
            <a:avLst/>
          </a:prstGeom>
          <a:solidFill>
            <a:schemeClr val="bg1"/>
          </a:solidFill>
        </p:spPr>
        <p:txBody>
          <a:bodyPr>
            <a:normAutofit fontScale="92500" lnSpcReduction="10000"/>
          </a:bodyPr>
          <a:lstStyle/>
          <a:p>
            <a:pPr marL="274320" marR="0" lvl="0" indent="-256032" algn="ctr" defTabSz="914400" rtl="0" eaLnBrk="1" fontAlgn="auto" latinLnBrk="0" hangingPunct="1">
              <a:lnSpc>
                <a:spcPct val="100000"/>
              </a:lnSpc>
              <a:spcBef>
                <a:spcPct val="20000"/>
              </a:spcBef>
              <a:spcAft>
                <a:spcPts val="0"/>
              </a:spcAft>
              <a:buClrTx/>
              <a:buSzPct val="60000"/>
              <a:buFont typeface="Wingdings" pitchFamily="2" charset="2"/>
              <a:buNone/>
              <a:tabLst/>
              <a:defRPr/>
            </a:pPr>
            <a:r>
              <a:rPr kumimoji="0" lang="fr-FR" sz="4400" b="1" i="0" u="none" strike="noStrike" kern="1200" cap="none" spc="0" normalizeH="0" baseline="0" noProof="0" dirty="0" smtClean="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uLnTx/>
                <a:uFillTx/>
                <a:latin typeface="+mn-lt"/>
                <a:ea typeface="+mn-ea"/>
                <a:cs typeface="+mn-cs"/>
              </a:rPr>
              <a:t>Vocabulaire de l’école:</a:t>
            </a:r>
          </a:p>
        </p:txBody>
      </p:sp>
      <p:sp>
        <p:nvSpPr>
          <p:cNvPr id="4" name="Rectangle 3"/>
          <p:cNvSpPr/>
          <p:nvPr/>
        </p:nvSpPr>
        <p:spPr>
          <a:xfrm>
            <a:off x="1771682" y="884420"/>
            <a:ext cx="3819649" cy="523220"/>
          </a:xfrm>
          <a:prstGeom prst="rect">
            <a:avLst/>
          </a:prstGeom>
          <a:noFill/>
        </p:spPr>
        <p:txBody>
          <a:bodyPr wrap="square" lIns="91440" tIns="45720" rIns="91440" bIns="45720" anchor="ctr">
            <a:spAutoFit/>
          </a:bodyPr>
          <a:lstStyle/>
          <a:p>
            <a:pPr algn="ctr"/>
            <a:r>
              <a:rPr lang="fr-FR" sz="2800" b="1" dirty="0" smtClean="0">
                <a:latin typeface="Verdana" pitchFamily="34" charset="0"/>
              </a:rPr>
              <a:t>Les lieux (m)</a:t>
            </a:r>
            <a:endParaRPr lang="fr-FR" sz="3600" b="1" dirty="0" smtClean="0">
              <a:solidFill>
                <a:srgbClr val="0000FF"/>
              </a:solidFill>
            </a:endParaRPr>
          </a:p>
        </p:txBody>
      </p:sp>
      <p:pic>
        <p:nvPicPr>
          <p:cNvPr id="154626" name="Picture 2"/>
          <p:cNvPicPr>
            <a:picLocks noChangeAspect="1" noChangeArrowheads="1"/>
          </p:cNvPicPr>
          <p:nvPr/>
        </p:nvPicPr>
        <p:blipFill>
          <a:blip r:embed="rId2"/>
          <a:srcRect/>
          <a:stretch>
            <a:fillRect/>
          </a:stretch>
        </p:blipFill>
        <p:spPr bwMode="auto">
          <a:xfrm>
            <a:off x="1440088" y="1530751"/>
            <a:ext cx="6505731" cy="4858870"/>
          </a:xfrm>
          <a:prstGeom prst="rect">
            <a:avLst/>
          </a:prstGeom>
          <a:noFill/>
          <a:ln w="9525">
            <a:noFill/>
            <a:miter lim="800000"/>
            <a:headEnd/>
            <a:tailEnd/>
          </a:ln>
        </p:spPr>
      </p:pic>
      <p:sp>
        <p:nvSpPr>
          <p:cNvPr id="8" name="Text Box 20"/>
          <p:cNvSpPr txBox="1">
            <a:spLocks noChangeArrowheads="1"/>
          </p:cNvSpPr>
          <p:nvPr/>
        </p:nvSpPr>
        <p:spPr bwMode="auto">
          <a:xfrm>
            <a:off x="5411449" y="884420"/>
            <a:ext cx="2038662" cy="641350"/>
          </a:xfrm>
          <a:prstGeom prst="rect">
            <a:avLst/>
          </a:prstGeom>
          <a:noFill/>
          <a:ln w="9525">
            <a:noFill/>
            <a:miter lim="800000"/>
            <a:headEnd/>
            <a:tailEnd/>
          </a:ln>
        </p:spPr>
        <p:txBody>
          <a:bodyPr wrap="square" anchor="ctr">
            <a:spAutoFit/>
          </a:bodyPr>
          <a:lstStyle/>
          <a:p>
            <a:pPr algn="ctr" defTabSz="914400" eaLnBrk="0" hangingPunct="0">
              <a:spcBef>
                <a:spcPct val="50000"/>
              </a:spcBef>
            </a:pPr>
            <a:r>
              <a:rPr lang="fr-FR" sz="2800" b="1" dirty="0" smtClean="0">
                <a:latin typeface="Verdana" pitchFamily="34" charset="0"/>
              </a:rPr>
              <a:t> </a:t>
            </a:r>
            <a:r>
              <a:rPr lang="fr-FR" sz="3600" b="1" dirty="0" smtClean="0">
                <a:solidFill>
                  <a:srgbClr val="0000FF"/>
                </a:solidFill>
              </a:rPr>
              <a:t>places</a:t>
            </a:r>
            <a:endParaRPr lang="en-US" sz="2800" dirty="0"/>
          </a:p>
        </p:txBody>
      </p:sp>
      <p:sp>
        <p:nvSpPr>
          <p:cNvPr id="9" name="Text Box 20"/>
          <p:cNvSpPr txBox="1">
            <a:spLocks noChangeArrowheads="1"/>
          </p:cNvSpPr>
          <p:nvPr/>
        </p:nvSpPr>
        <p:spPr bwMode="auto">
          <a:xfrm>
            <a:off x="1440088" y="1530751"/>
            <a:ext cx="3924925" cy="646331"/>
          </a:xfrm>
          <a:prstGeom prst="rect">
            <a:avLst/>
          </a:prstGeom>
          <a:solidFill>
            <a:schemeClr val="bg1">
              <a:lumMod val="95000"/>
            </a:schemeClr>
          </a:solidFill>
          <a:ln w="9525">
            <a:noFill/>
            <a:miter lim="800000"/>
            <a:headEnd/>
            <a:tailEnd/>
          </a:ln>
        </p:spPr>
        <p:txBody>
          <a:bodyPr wrap="square" anchor="ctr">
            <a:spAutoFit/>
          </a:bodyPr>
          <a:lstStyle/>
          <a:p>
            <a:pPr algn="ctr" defTabSz="914400" eaLnBrk="0" hangingPunct="0">
              <a:spcBef>
                <a:spcPct val="50000"/>
              </a:spcBef>
            </a:pPr>
            <a:r>
              <a:rPr lang="fr-FR" sz="2800" b="1" dirty="0" smtClean="0">
                <a:latin typeface="Verdana" pitchFamily="34" charset="0"/>
              </a:rPr>
              <a:t> </a:t>
            </a:r>
            <a:r>
              <a:rPr lang="fr-FR" sz="3600" b="1" dirty="0" smtClean="0">
                <a:solidFill>
                  <a:srgbClr val="0000FF"/>
                </a:solidFill>
              </a:rPr>
              <a:t>Où se trouve…</a:t>
            </a:r>
            <a:endParaRPr lang="en-US" sz="2800" dirty="0"/>
          </a:p>
        </p:txBody>
      </p:sp>
      <p:sp>
        <p:nvSpPr>
          <p:cNvPr id="10" name="Text Box 20"/>
          <p:cNvSpPr txBox="1">
            <a:spLocks noChangeArrowheads="1"/>
          </p:cNvSpPr>
          <p:nvPr/>
        </p:nvSpPr>
        <p:spPr bwMode="auto">
          <a:xfrm>
            <a:off x="4976734" y="1530751"/>
            <a:ext cx="2758190" cy="646331"/>
          </a:xfrm>
          <a:prstGeom prst="rect">
            <a:avLst/>
          </a:prstGeom>
          <a:solidFill>
            <a:schemeClr val="bg1">
              <a:lumMod val="95000"/>
            </a:schemeClr>
          </a:solidFill>
          <a:ln w="9525">
            <a:noFill/>
            <a:miter lim="800000"/>
            <a:headEnd/>
            <a:tailEnd/>
          </a:ln>
        </p:spPr>
        <p:txBody>
          <a:bodyPr wrap="square" anchor="ctr">
            <a:spAutoFit/>
          </a:bodyPr>
          <a:lstStyle/>
          <a:p>
            <a:pPr defTabSz="914400" eaLnBrk="0" hangingPunct="0">
              <a:spcBef>
                <a:spcPct val="50000"/>
              </a:spcBef>
            </a:pPr>
            <a:r>
              <a:rPr lang="fr-FR" sz="2800" b="1" dirty="0" smtClean="0">
                <a:latin typeface="Verdana" pitchFamily="34" charset="0"/>
              </a:rPr>
              <a:t> </a:t>
            </a:r>
            <a:r>
              <a:rPr lang="fr-FR" sz="3600" b="1" dirty="0" smtClean="0">
                <a:solidFill>
                  <a:srgbClr val="0000FF"/>
                </a:solidFill>
              </a:rPr>
              <a:t>la cantine?</a:t>
            </a:r>
            <a:endParaRPr lang="en-US" sz="2800" dirty="0"/>
          </a:p>
        </p:txBody>
      </p:sp>
      <p:sp>
        <p:nvSpPr>
          <p:cNvPr id="12" name="Down Arrow 11"/>
          <p:cNvSpPr/>
          <p:nvPr/>
        </p:nvSpPr>
        <p:spPr>
          <a:xfrm>
            <a:off x="5606321" y="3297836"/>
            <a:ext cx="479685" cy="2083632"/>
          </a:xfrm>
          <a:prstGeom prst="downArrow">
            <a:avLst/>
          </a:prstGeom>
          <a:solidFill>
            <a:srgbClr val="0340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20"/>
          <p:cNvSpPr txBox="1">
            <a:spLocks noChangeArrowheads="1"/>
          </p:cNvSpPr>
          <p:nvPr/>
        </p:nvSpPr>
        <p:spPr bwMode="auto">
          <a:xfrm>
            <a:off x="1771682" y="2584924"/>
            <a:ext cx="5289030" cy="646331"/>
          </a:xfrm>
          <a:prstGeom prst="rect">
            <a:avLst/>
          </a:prstGeom>
          <a:solidFill>
            <a:schemeClr val="bg1">
              <a:lumMod val="95000"/>
            </a:schemeClr>
          </a:solidFill>
          <a:ln w="9525">
            <a:noFill/>
            <a:miter lim="800000"/>
            <a:headEnd/>
            <a:tailEnd/>
          </a:ln>
        </p:spPr>
        <p:txBody>
          <a:bodyPr wrap="square" anchor="ctr">
            <a:spAutoFit/>
          </a:bodyPr>
          <a:lstStyle/>
          <a:p>
            <a:pPr algn="ctr" defTabSz="914400" eaLnBrk="0" hangingPunct="0">
              <a:spcBef>
                <a:spcPct val="50000"/>
              </a:spcBef>
            </a:pPr>
            <a:r>
              <a:rPr lang="fr-FR" sz="2800" b="1" dirty="0" smtClean="0">
                <a:latin typeface="Verdana" pitchFamily="34" charset="0"/>
              </a:rPr>
              <a:t> </a:t>
            </a:r>
            <a:r>
              <a:rPr lang="fr-FR" sz="3600" b="1" dirty="0" smtClean="0">
                <a:solidFill>
                  <a:srgbClr val="0000FF"/>
                </a:solidFill>
              </a:rPr>
              <a:t>La cantine se trouve ici.</a:t>
            </a:r>
            <a:endParaRPr lang="en-US" sz="28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154626"/>
                                        </p:tgtEl>
                                        <p:attrNameLst>
                                          <p:attrName>style.visibility</p:attrName>
                                        </p:attrNameLst>
                                      </p:cBhvr>
                                      <p:to>
                                        <p:strVal val="visible"/>
                                      </p:to>
                                    </p:set>
                                    <p:animEffect transition="in" filter="fade">
                                      <p:cBhvr>
                                        <p:cTn id="19" dur="2000"/>
                                        <p:tgtEl>
                                          <p:spTgt spid="15462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2" presetClass="entr" presetSubtype="1" fill="hold" grpId="0" nodeType="click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2" grpId="0" animBg="1"/>
      <p:bldP spid="13"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ext Placeholder 3"/>
          <p:cNvSpPr>
            <a:spLocks/>
          </p:cNvSpPr>
          <p:nvPr/>
        </p:nvSpPr>
        <p:spPr bwMode="auto">
          <a:xfrm>
            <a:off x="1109663" y="5402263"/>
            <a:ext cx="6942137" cy="768350"/>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es-CL" sz="5000" b="1" dirty="0">
                <a:latin typeface="Verdana" pitchFamily="34" charset="0"/>
              </a:rPr>
              <a:t>la </a:t>
            </a:r>
            <a:r>
              <a:rPr lang="es-CL" sz="5000" b="1" dirty="0" err="1" smtClean="0">
                <a:latin typeface="Verdana" pitchFamily="34" charset="0"/>
              </a:rPr>
              <a:t>cantine</a:t>
            </a:r>
            <a:endParaRPr lang="es-CL" sz="5000" b="1" dirty="0">
              <a:latin typeface="Verdana" pitchFamily="34" charset="0"/>
            </a:endParaRPr>
          </a:p>
        </p:txBody>
      </p:sp>
      <p:sp>
        <p:nvSpPr>
          <p:cNvPr id="54292" name="Text Box 20"/>
          <p:cNvSpPr txBox="1">
            <a:spLocks noChangeArrowheads="1"/>
          </p:cNvSpPr>
          <p:nvPr/>
        </p:nvSpPr>
        <p:spPr bwMode="auto">
          <a:xfrm>
            <a:off x="2149475" y="5956300"/>
            <a:ext cx="4792663" cy="641350"/>
          </a:xfrm>
          <a:prstGeom prst="rect">
            <a:avLst/>
          </a:prstGeom>
          <a:noFill/>
          <a:ln w="9525">
            <a:noFill/>
            <a:miter lim="800000"/>
            <a:headEnd/>
            <a:tailEnd/>
          </a:ln>
        </p:spPr>
        <p:txBody>
          <a:bodyPr>
            <a:spAutoFit/>
          </a:bodyPr>
          <a:lstStyle/>
          <a:p>
            <a:pPr algn="ctr" defTabSz="914400" eaLnBrk="0" hangingPunct="0">
              <a:spcBef>
                <a:spcPct val="50000"/>
              </a:spcBef>
            </a:pPr>
            <a:r>
              <a:rPr lang="en-US" sz="3600" b="1" dirty="0">
                <a:solidFill>
                  <a:srgbClr val="0000FF"/>
                </a:solidFill>
              </a:rPr>
              <a:t>cafeteria</a:t>
            </a:r>
            <a:endParaRPr lang="en-US" sz="2800" dirty="0"/>
          </a:p>
        </p:txBody>
      </p:sp>
      <p:pic>
        <p:nvPicPr>
          <p:cNvPr id="120835" name="Picture 4"/>
          <p:cNvPicPr>
            <a:picLocks noChangeAspect="1" noChangeArrowheads="1"/>
          </p:cNvPicPr>
          <p:nvPr/>
        </p:nvPicPr>
        <p:blipFill>
          <a:blip r:embed="rId3" cstate="print"/>
          <a:srcRect/>
          <a:stretch>
            <a:fillRect/>
          </a:stretch>
        </p:blipFill>
        <p:spPr bwMode="auto">
          <a:xfrm>
            <a:off x="827088" y="339725"/>
            <a:ext cx="7439025" cy="4991100"/>
          </a:xfrm>
          <a:prstGeom prst="rect">
            <a:avLst/>
          </a:prstGeom>
          <a:noFill/>
          <a:ln w="9525">
            <a:noFill/>
            <a:miter lim="800000"/>
            <a:headEnd/>
            <a:tailEnd/>
          </a:ln>
        </p:spPr>
      </p:pic>
    </p:spTree>
    <p:extLst>
      <p:ext uri="{BB962C8B-B14F-4D97-AF65-F5344CB8AC3E}">
        <p14:creationId xmlns:p14="http://schemas.microsoft.com/office/powerpoint/2010/main" xmlns="" val="9156144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 Placeholder 3"/>
          <p:cNvSpPr>
            <a:spLocks/>
          </p:cNvSpPr>
          <p:nvPr/>
        </p:nvSpPr>
        <p:spPr bwMode="auto">
          <a:xfrm>
            <a:off x="1109663" y="5402263"/>
            <a:ext cx="6942137" cy="768350"/>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es-CL" sz="5000" b="1" dirty="0">
                <a:latin typeface="Verdana" pitchFamily="34" charset="0"/>
              </a:rPr>
              <a:t>la </a:t>
            </a:r>
            <a:r>
              <a:rPr lang="es-CL" sz="5000" b="1" dirty="0" err="1" smtClean="0">
                <a:latin typeface="Verdana" pitchFamily="34" charset="0"/>
              </a:rPr>
              <a:t>bibliothèque</a:t>
            </a:r>
            <a:endParaRPr lang="es-CL" sz="5000" b="1" dirty="0">
              <a:latin typeface="Verdana" pitchFamily="34" charset="0"/>
            </a:endParaRPr>
          </a:p>
        </p:txBody>
      </p:sp>
      <p:sp>
        <p:nvSpPr>
          <p:cNvPr id="54292" name="Text Box 20"/>
          <p:cNvSpPr txBox="1">
            <a:spLocks noChangeArrowheads="1"/>
          </p:cNvSpPr>
          <p:nvPr/>
        </p:nvSpPr>
        <p:spPr bwMode="auto">
          <a:xfrm>
            <a:off x="2149475" y="5956300"/>
            <a:ext cx="4792663" cy="641350"/>
          </a:xfrm>
          <a:prstGeom prst="rect">
            <a:avLst/>
          </a:prstGeom>
          <a:noFill/>
          <a:ln w="9525">
            <a:noFill/>
            <a:miter lim="800000"/>
            <a:headEnd/>
            <a:tailEnd/>
          </a:ln>
        </p:spPr>
        <p:txBody>
          <a:bodyPr>
            <a:spAutoFit/>
          </a:bodyPr>
          <a:lstStyle/>
          <a:p>
            <a:pPr algn="ctr" defTabSz="914400" eaLnBrk="0" hangingPunct="0">
              <a:spcBef>
                <a:spcPct val="50000"/>
              </a:spcBef>
            </a:pPr>
            <a:r>
              <a:rPr lang="en-US" sz="3600" b="1">
                <a:solidFill>
                  <a:srgbClr val="0000FF"/>
                </a:solidFill>
              </a:rPr>
              <a:t>the library</a:t>
            </a:r>
            <a:endParaRPr lang="en-US" sz="2800"/>
          </a:p>
        </p:txBody>
      </p:sp>
      <p:pic>
        <p:nvPicPr>
          <p:cNvPr id="121859" name="Picture 4"/>
          <p:cNvPicPr>
            <a:picLocks noChangeAspect="1" noChangeArrowheads="1"/>
          </p:cNvPicPr>
          <p:nvPr/>
        </p:nvPicPr>
        <p:blipFill>
          <a:blip r:embed="rId3" cstate="print"/>
          <a:srcRect/>
          <a:stretch>
            <a:fillRect/>
          </a:stretch>
        </p:blipFill>
        <p:spPr bwMode="auto">
          <a:xfrm>
            <a:off x="2136775" y="11113"/>
            <a:ext cx="4841875" cy="5276850"/>
          </a:xfrm>
          <a:prstGeom prst="rect">
            <a:avLst/>
          </a:prstGeom>
          <a:noFill/>
          <a:ln w="9525">
            <a:noFill/>
            <a:miter lim="800000"/>
            <a:headEnd/>
            <a:tailEnd/>
          </a:ln>
        </p:spPr>
      </p:pic>
    </p:spTree>
    <p:extLst>
      <p:ext uri="{BB962C8B-B14F-4D97-AF65-F5344CB8AC3E}">
        <p14:creationId xmlns:p14="http://schemas.microsoft.com/office/powerpoint/2010/main" xmlns="" val="30943628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5" name="Text Placeholder 3"/>
          <p:cNvSpPr>
            <a:spLocks/>
          </p:cNvSpPr>
          <p:nvPr/>
        </p:nvSpPr>
        <p:spPr bwMode="auto">
          <a:xfrm>
            <a:off x="1109663" y="5402263"/>
            <a:ext cx="6942137" cy="768350"/>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es-CL" sz="5000" b="1" dirty="0" smtClean="0">
                <a:latin typeface="Verdana" pitchFamily="34" charset="0"/>
              </a:rPr>
              <a:t>La </a:t>
            </a:r>
            <a:r>
              <a:rPr lang="es-CL" sz="5000" b="1" dirty="0" err="1" smtClean="0">
                <a:latin typeface="Verdana" pitchFamily="34" charset="0"/>
              </a:rPr>
              <a:t>salle</a:t>
            </a:r>
            <a:r>
              <a:rPr lang="es-CL" sz="5000" b="1" dirty="0" smtClean="0">
                <a:latin typeface="Verdana" pitchFamily="34" charset="0"/>
              </a:rPr>
              <a:t> </a:t>
            </a:r>
            <a:r>
              <a:rPr lang="es-CL" altLang="ja-JP" sz="5000" b="1" dirty="0" smtClean="0">
                <a:latin typeface="Verdana" pitchFamily="34" charset="0"/>
              </a:rPr>
              <a:t>de </a:t>
            </a:r>
            <a:r>
              <a:rPr lang="es-CL" altLang="ja-JP" sz="5000" b="1" dirty="0" err="1" smtClean="0">
                <a:latin typeface="Verdana" pitchFamily="34" charset="0"/>
              </a:rPr>
              <a:t>classe</a:t>
            </a:r>
            <a:endParaRPr lang="es-CL" sz="5000" b="1" dirty="0">
              <a:latin typeface="Verdana" pitchFamily="34" charset="0"/>
            </a:endParaRPr>
          </a:p>
        </p:txBody>
      </p:sp>
      <p:sp>
        <p:nvSpPr>
          <p:cNvPr id="54292" name="Text Box 20"/>
          <p:cNvSpPr txBox="1">
            <a:spLocks noChangeArrowheads="1"/>
          </p:cNvSpPr>
          <p:nvPr/>
        </p:nvSpPr>
        <p:spPr bwMode="auto">
          <a:xfrm>
            <a:off x="2149475" y="5956300"/>
            <a:ext cx="4792663" cy="641350"/>
          </a:xfrm>
          <a:prstGeom prst="rect">
            <a:avLst/>
          </a:prstGeom>
          <a:noFill/>
          <a:ln w="9525">
            <a:noFill/>
            <a:miter lim="800000"/>
            <a:headEnd/>
            <a:tailEnd/>
          </a:ln>
        </p:spPr>
        <p:txBody>
          <a:bodyPr>
            <a:spAutoFit/>
          </a:bodyPr>
          <a:lstStyle/>
          <a:p>
            <a:pPr algn="ctr" defTabSz="914400" eaLnBrk="0" hangingPunct="0">
              <a:spcBef>
                <a:spcPct val="50000"/>
              </a:spcBef>
            </a:pPr>
            <a:r>
              <a:rPr lang="en-US" sz="3600" b="1">
                <a:solidFill>
                  <a:srgbClr val="0000FF"/>
                </a:solidFill>
              </a:rPr>
              <a:t>classroom</a:t>
            </a:r>
            <a:endParaRPr lang="en-US" sz="2800"/>
          </a:p>
        </p:txBody>
      </p:sp>
      <p:pic>
        <p:nvPicPr>
          <p:cNvPr id="118787" name="Picture 6" descr="http://www.afb.org/images/Classroom_blind.jpg"/>
          <p:cNvPicPr>
            <a:picLocks noChangeAspect="1" noChangeArrowheads="1"/>
          </p:cNvPicPr>
          <p:nvPr/>
        </p:nvPicPr>
        <p:blipFill>
          <a:blip r:embed="rId3" cstate="print"/>
          <a:srcRect/>
          <a:stretch>
            <a:fillRect/>
          </a:stretch>
        </p:blipFill>
        <p:spPr bwMode="auto">
          <a:xfrm>
            <a:off x="1463675" y="620713"/>
            <a:ext cx="6191250" cy="4314825"/>
          </a:xfrm>
          <a:prstGeom prst="rect">
            <a:avLst/>
          </a:prstGeom>
          <a:noFill/>
          <a:ln w="9525">
            <a:noFill/>
            <a:miter lim="800000"/>
            <a:headEnd/>
            <a:tailEnd/>
          </a:ln>
        </p:spPr>
      </p:pic>
    </p:spTree>
    <p:extLst>
      <p:ext uri="{BB962C8B-B14F-4D97-AF65-F5344CB8AC3E}">
        <p14:creationId xmlns:p14="http://schemas.microsoft.com/office/powerpoint/2010/main" xmlns="" val="30551111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autoUpdateAnimBg="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6" name="Text Box 4"/>
          <p:cNvSpPr txBox="1">
            <a:spLocks noChangeArrowheads="1"/>
          </p:cNvSpPr>
          <p:nvPr/>
        </p:nvSpPr>
        <p:spPr bwMode="auto">
          <a:xfrm>
            <a:off x="1331913" y="1052513"/>
            <a:ext cx="6769100" cy="4117975"/>
          </a:xfrm>
          <a:prstGeom prst="rect">
            <a:avLst/>
          </a:prstGeom>
          <a:noFill/>
          <a:ln w="9525" algn="ctr">
            <a:noFill/>
            <a:miter lim="800000"/>
            <a:headEnd/>
            <a:tailEnd/>
          </a:ln>
          <a:effectLst/>
        </p:spPr>
        <p:txBody>
          <a:bodyPr>
            <a:spAutoFit/>
          </a:bodyPr>
          <a:lstStyle/>
          <a:p>
            <a:pPr>
              <a:spcBef>
                <a:spcPct val="50000"/>
              </a:spcBef>
            </a:pPr>
            <a:r>
              <a:rPr lang="en-GB" sz="6600">
                <a:latin typeface="Comic Sans MS" pitchFamily="66" charset="0"/>
              </a:rPr>
              <a:t>ET QUART</a:t>
            </a:r>
          </a:p>
          <a:p>
            <a:pPr>
              <a:spcBef>
                <a:spcPct val="50000"/>
              </a:spcBef>
            </a:pPr>
            <a:r>
              <a:rPr lang="en-GB" sz="6600">
                <a:latin typeface="Comic Sans MS" pitchFamily="66" charset="0"/>
              </a:rPr>
              <a:t>=</a:t>
            </a:r>
          </a:p>
          <a:p>
            <a:pPr>
              <a:spcBef>
                <a:spcPct val="50000"/>
              </a:spcBef>
            </a:pPr>
            <a:r>
              <a:rPr lang="en-GB" sz="6600">
                <a:latin typeface="Comic Sans MS" pitchFamily="66" charset="0"/>
              </a:rPr>
              <a:t>QUARTER PAST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8196"/>
                                        </p:tgtEl>
                                        <p:attrNameLst>
                                          <p:attrName>style.visibility</p:attrName>
                                        </p:attrNameLst>
                                      </p:cBhvr>
                                      <p:to>
                                        <p:strVal val="visible"/>
                                      </p:to>
                                    </p:set>
                                    <p:animEffect transition="in" filter="wedge">
                                      <p:cBhvr>
                                        <p:cTn id="7" dur="2000"/>
                                        <p:tgtEl>
                                          <p:spTgt spid="819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1" nodeType="clickEffect">
                                  <p:stCondLst>
                                    <p:cond delay="0"/>
                                  </p:stCondLst>
                                  <p:childTnLst>
                                    <p:set>
                                      <p:cBhvr>
                                        <p:cTn id="11" dur="1" fill="hold">
                                          <p:stCondLst>
                                            <p:cond delay="0"/>
                                          </p:stCondLst>
                                        </p:cTn>
                                        <p:tgtEl>
                                          <p:spTgt spid="8196"/>
                                        </p:tgtEl>
                                        <p:attrNameLst>
                                          <p:attrName>style.visibility</p:attrName>
                                        </p:attrNameLst>
                                      </p:cBhvr>
                                      <p:to>
                                        <p:strVal val="visible"/>
                                      </p:to>
                                    </p:set>
                                    <p:animEffect transition="in" filter="fade">
                                      <p:cBhvr>
                                        <p:cTn id="12" dur="2000"/>
                                        <p:tgtEl>
                                          <p:spTgt spid="81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96" grpId="0"/>
      <p:bldP spid="8196" grpId="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ext Placeholder 3"/>
          <p:cNvSpPr>
            <a:spLocks/>
          </p:cNvSpPr>
          <p:nvPr/>
        </p:nvSpPr>
        <p:spPr bwMode="auto">
          <a:xfrm>
            <a:off x="1109663" y="5402263"/>
            <a:ext cx="6942137" cy="768350"/>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es-CL" sz="5000" b="1" dirty="0" smtClean="0">
                <a:latin typeface="Verdana" pitchFamily="34" charset="0"/>
              </a:rPr>
              <a:t>Le </a:t>
            </a:r>
            <a:r>
              <a:rPr lang="es-CL" sz="5000" b="1" dirty="0" err="1" smtClean="0">
                <a:latin typeface="Verdana" pitchFamily="34" charset="0"/>
              </a:rPr>
              <a:t>gymnase</a:t>
            </a:r>
            <a:endParaRPr lang="es-CL" sz="5000" b="1" dirty="0">
              <a:latin typeface="Verdana" pitchFamily="34" charset="0"/>
            </a:endParaRPr>
          </a:p>
        </p:txBody>
      </p:sp>
      <p:sp>
        <p:nvSpPr>
          <p:cNvPr id="54292" name="Text Box 20"/>
          <p:cNvSpPr txBox="1">
            <a:spLocks noChangeArrowheads="1"/>
          </p:cNvSpPr>
          <p:nvPr/>
        </p:nvSpPr>
        <p:spPr bwMode="auto">
          <a:xfrm>
            <a:off x="2149475" y="5956300"/>
            <a:ext cx="4792663" cy="641350"/>
          </a:xfrm>
          <a:prstGeom prst="rect">
            <a:avLst/>
          </a:prstGeom>
          <a:noFill/>
          <a:ln w="9525">
            <a:noFill/>
            <a:miter lim="800000"/>
            <a:headEnd/>
            <a:tailEnd/>
          </a:ln>
        </p:spPr>
        <p:txBody>
          <a:bodyPr>
            <a:spAutoFit/>
          </a:bodyPr>
          <a:lstStyle/>
          <a:p>
            <a:pPr algn="ctr" defTabSz="914400" eaLnBrk="0" hangingPunct="0">
              <a:spcBef>
                <a:spcPct val="50000"/>
              </a:spcBef>
            </a:pPr>
            <a:r>
              <a:rPr lang="en-US" sz="3600" b="1">
                <a:solidFill>
                  <a:srgbClr val="0000FF"/>
                </a:solidFill>
              </a:rPr>
              <a:t>gymnasium</a:t>
            </a:r>
            <a:endParaRPr lang="en-US" sz="2800"/>
          </a:p>
        </p:txBody>
      </p:sp>
      <p:pic>
        <p:nvPicPr>
          <p:cNvPr id="119811" name="Picture 4"/>
          <p:cNvPicPr>
            <a:picLocks noChangeAspect="1" noChangeArrowheads="1"/>
          </p:cNvPicPr>
          <p:nvPr/>
        </p:nvPicPr>
        <p:blipFill>
          <a:blip r:embed="rId3" cstate="print"/>
          <a:srcRect/>
          <a:stretch>
            <a:fillRect/>
          </a:stretch>
        </p:blipFill>
        <p:spPr bwMode="auto">
          <a:xfrm>
            <a:off x="1646238" y="398463"/>
            <a:ext cx="5908675" cy="4835525"/>
          </a:xfrm>
          <a:prstGeom prst="rect">
            <a:avLst/>
          </a:prstGeom>
          <a:noFill/>
          <a:ln w="9525">
            <a:noFill/>
            <a:miter lim="800000"/>
            <a:headEnd/>
            <a:tailEnd/>
          </a:ln>
        </p:spPr>
      </p:pic>
    </p:spTree>
    <p:extLst>
      <p:ext uri="{BB962C8B-B14F-4D97-AF65-F5344CB8AC3E}">
        <p14:creationId xmlns:p14="http://schemas.microsoft.com/office/powerpoint/2010/main" xmlns="" val="10796970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Text Placeholder 3"/>
          <p:cNvSpPr>
            <a:spLocks/>
          </p:cNvSpPr>
          <p:nvPr/>
        </p:nvSpPr>
        <p:spPr bwMode="auto">
          <a:xfrm>
            <a:off x="1109663" y="5402263"/>
            <a:ext cx="6942137" cy="768350"/>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es-CL" sz="5000" b="1" dirty="0" smtClean="0">
                <a:latin typeface="Verdana" pitchFamily="34" charset="0"/>
              </a:rPr>
              <a:t>Les toilettes</a:t>
            </a:r>
            <a:endParaRPr lang="es-CL" sz="5000" b="1" dirty="0">
              <a:latin typeface="Verdana" pitchFamily="34" charset="0"/>
            </a:endParaRPr>
          </a:p>
        </p:txBody>
      </p:sp>
      <p:sp>
        <p:nvSpPr>
          <p:cNvPr id="54292" name="Text Box 20"/>
          <p:cNvSpPr txBox="1">
            <a:spLocks noChangeArrowheads="1"/>
          </p:cNvSpPr>
          <p:nvPr/>
        </p:nvSpPr>
        <p:spPr bwMode="auto">
          <a:xfrm>
            <a:off x="2149475" y="5956300"/>
            <a:ext cx="4792663" cy="641350"/>
          </a:xfrm>
          <a:prstGeom prst="rect">
            <a:avLst/>
          </a:prstGeom>
          <a:noFill/>
          <a:ln w="9525">
            <a:noFill/>
            <a:miter lim="800000"/>
            <a:headEnd/>
            <a:tailEnd/>
          </a:ln>
        </p:spPr>
        <p:txBody>
          <a:bodyPr>
            <a:spAutoFit/>
          </a:bodyPr>
          <a:lstStyle/>
          <a:p>
            <a:pPr algn="ctr" defTabSz="914400" eaLnBrk="0" hangingPunct="0">
              <a:spcBef>
                <a:spcPct val="50000"/>
              </a:spcBef>
            </a:pPr>
            <a:r>
              <a:rPr lang="en-US" sz="3600" b="1">
                <a:solidFill>
                  <a:srgbClr val="0000FF"/>
                </a:solidFill>
              </a:rPr>
              <a:t>Bathroom</a:t>
            </a:r>
            <a:endParaRPr lang="en-US" sz="2800"/>
          </a:p>
        </p:txBody>
      </p:sp>
      <p:pic>
        <p:nvPicPr>
          <p:cNvPr id="115715" name="Picture 4"/>
          <p:cNvPicPr>
            <a:picLocks noChangeAspect="1" noChangeArrowheads="1"/>
          </p:cNvPicPr>
          <p:nvPr/>
        </p:nvPicPr>
        <p:blipFill>
          <a:blip r:embed="rId3" cstate="print"/>
          <a:srcRect/>
          <a:stretch>
            <a:fillRect/>
          </a:stretch>
        </p:blipFill>
        <p:spPr bwMode="auto">
          <a:xfrm>
            <a:off x="2363788" y="876300"/>
            <a:ext cx="4419600" cy="4178300"/>
          </a:xfrm>
          <a:prstGeom prst="rect">
            <a:avLst/>
          </a:prstGeom>
          <a:noFill/>
          <a:ln w="9525">
            <a:noFill/>
            <a:miter lim="800000"/>
            <a:headEnd/>
            <a:tailEnd/>
          </a:ln>
        </p:spPr>
      </p:pic>
    </p:spTree>
    <p:extLst>
      <p:ext uri="{BB962C8B-B14F-4D97-AF65-F5344CB8AC3E}">
        <p14:creationId xmlns:p14="http://schemas.microsoft.com/office/powerpoint/2010/main" xmlns="" val="407514210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 Placeholder 3"/>
          <p:cNvSpPr>
            <a:spLocks/>
          </p:cNvSpPr>
          <p:nvPr/>
        </p:nvSpPr>
        <p:spPr bwMode="auto">
          <a:xfrm>
            <a:off x="1109663" y="5402263"/>
            <a:ext cx="6942137" cy="768350"/>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es-CL" sz="5000" b="1" dirty="0" smtClean="0">
                <a:latin typeface="Verdana" pitchFamily="34" charset="0"/>
              </a:rPr>
              <a:t>Le bureau</a:t>
            </a:r>
            <a:endParaRPr lang="es-CL" sz="5000" b="1" dirty="0">
              <a:latin typeface="Verdana" pitchFamily="34" charset="0"/>
            </a:endParaRPr>
          </a:p>
        </p:txBody>
      </p:sp>
      <p:sp>
        <p:nvSpPr>
          <p:cNvPr id="54292" name="Text Box 20"/>
          <p:cNvSpPr txBox="1">
            <a:spLocks noChangeArrowheads="1"/>
          </p:cNvSpPr>
          <p:nvPr/>
        </p:nvSpPr>
        <p:spPr bwMode="auto">
          <a:xfrm>
            <a:off x="2149475" y="5956300"/>
            <a:ext cx="4792663" cy="641350"/>
          </a:xfrm>
          <a:prstGeom prst="rect">
            <a:avLst/>
          </a:prstGeom>
          <a:noFill/>
          <a:ln w="9525">
            <a:noFill/>
            <a:miter lim="800000"/>
            <a:headEnd/>
            <a:tailEnd/>
          </a:ln>
        </p:spPr>
        <p:txBody>
          <a:bodyPr>
            <a:spAutoFit/>
          </a:bodyPr>
          <a:lstStyle/>
          <a:p>
            <a:pPr algn="ctr" defTabSz="914400" eaLnBrk="0" hangingPunct="0">
              <a:spcBef>
                <a:spcPct val="50000"/>
              </a:spcBef>
            </a:pPr>
            <a:r>
              <a:rPr lang="en-US" sz="3600" b="1">
                <a:solidFill>
                  <a:srgbClr val="0000FF"/>
                </a:solidFill>
              </a:rPr>
              <a:t>the office</a:t>
            </a:r>
            <a:endParaRPr lang="en-US" sz="2800"/>
          </a:p>
        </p:txBody>
      </p:sp>
      <p:pic>
        <p:nvPicPr>
          <p:cNvPr id="116739" name="Picture 4"/>
          <p:cNvPicPr>
            <a:picLocks noChangeAspect="1" noChangeArrowheads="1"/>
          </p:cNvPicPr>
          <p:nvPr/>
        </p:nvPicPr>
        <p:blipFill>
          <a:blip r:embed="rId3" cstate="print"/>
          <a:srcRect/>
          <a:stretch>
            <a:fillRect/>
          </a:stretch>
        </p:blipFill>
        <p:spPr bwMode="auto">
          <a:xfrm>
            <a:off x="2478088" y="0"/>
            <a:ext cx="4178300" cy="5127625"/>
          </a:xfrm>
          <a:prstGeom prst="rect">
            <a:avLst/>
          </a:prstGeom>
          <a:noFill/>
          <a:ln w="9525">
            <a:noFill/>
            <a:miter lim="800000"/>
            <a:headEnd/>
            <a:tailEnd/>
          </a:ln>
        </p:spPr>
      </p:pic>
    </p:spTree>
    <p:extLst>
      <p:ext uri="{BB962C8B-B14F-4D97-AF65-F5344CB8AC3E}">
        <p14:creationId xmlns:p14="http://schemas.microsoft.com/office/powerpoint/2010/main" xmlns="" val="406081162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1" name="Text Placeholder 3"/>
          <p:cNvSpPr>
            <a:spLocks/>
          </p:cNvSpPr>
          <p:nvPr/>
        </p:nvSpPr>
        <p:spPr bwMode="auto">
          <a:xfrm>
            <a:off x="1109663" y="4532313"/>
            <a:ext cx="6942137" cy="768350"/>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fr-FR" sz="5000" b="1" dirty="0" smtClean="0">
                <a:latin typeface="Verdana" pitchFamily="34" charset="0"/>
              </a:rPr>
              <a:t>Le stade</a:t>
            </a:r>
            <a:endParaRPr lang="fr-FR" sz="5000" b="1" dirty="0">
              <a:latin typeface="Verdana" pitchFamily="34" charset="0"/>
            </a:endParaRPr>
          </a:p>
        </p:txBody>
      </p:sp>
      <p:sp>
        <p:nvSpPr>
          <p:cNvPr id="54292" name="Text Box 20"/>
          <p:cNvSpPr txBox="1">
            <a:spLocks noChangeArrowheads="1"/>
          </p:cNvSpPr>
          <p:nvPr/>
        </p:nvSpPr>
        <p:spPr bwMode="auto">
          <a:xfrm>
            <a:off x="2149475" y="5300663"/>
            <a:ext cx="4792663" cy="641350"/>
          </a:xfrm>
          <a:prstGeom prst="rect">
            <a:avLst/>
          </a:prstGeom>
          <a:noFill/>
          <a:ln w="9525">
            <a:noFill/>
            <a:miter lim="800000"/>
            <a:headEnd/>
            <a:tailEnd/>
          </a:ln>
        </p:spPr>
        <p:txBody>
          <a:bodyPr>
            <a:spAutoFit/>
          </a:bodyPr>
          <a:lstStyle/>
          <a:p>
            <a:pPr algn="ctr" defTabSz="914400" eaLnBrk="0" hangingPunct="0">
              <a:spcBef>
                <a:spcPct val="50000"/>
              </a:spcBef>
            </a:pPr>
            <a:r>
              <a:rPr lang="en-US" sz="3600" b="1" dirty="0">
                <a:solidFill>
                  <a:srgbClr val="0000FF"/>
                </a:solidFill>
              </a:rPr>
              <a:t>Stadium</a:t>
            </a:r>
            <a:endParaRPr lang="en-US" sz="2800" dirty="0"/>
          </a:p>
        </p:txBody>
      </p:sp>
      <p:pic>
        <p:nvPicPr>
          <p:cNvPr id="72706" name="Picture 2" descr="http://mountaintimes.info/media/145147/4--spartan-stadium.-here-is-one-which-should-suffice.-if-you-could-just-credit-_castleton-athletics_--crowd_wide2_497x330.jpg"/>
          <p:cNvPicPr>
            <a:picLocks noChangeAspect="1" noChangeArrowheads="1"/>
          </p:cNvPicPr>
          <p:nvPr/>
        </p:nvPicPr>
        <p:blipFill>
          <a:blip r:embed="rId3"/>
          <a:srcRect/>
          <a:stretch>
            <a:fillRect/>
          </a:stretch>
        </p:blipFill>
        <p:spPr bwMode="auto">
          <a:xfrm>
            <a:off x="1631601" y="635985"/>
            <a:ext cx="5652068" cy="3752882"/>
          </a:xfrm>
          <a:prstGeom prst="rect">
            <a:avLst/>
          </a:prstGeom>
          <a:noFill/>
        </p:spPr>
      </p:pic>
    </p:spTree>
    <p:extLst>
      <p:ext uri="{BB962C8B-B14F-4D97-AF65-F5344CB8AC3E}">
        <p14:creationId xmlns:p14="http://schemas.microsoft.com/office/powerpoint/2010/main" xmlns="" val="399330218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4626" name="Picture 2"/>
          <p:cNvPicPr>
            <a:picLocks noChangeAspect="1" noChangeArrowheads="1"/>
          </p:cNvPicPr>
          <p:nvPr/>
        </p:nvPicPr>
        <p:blipFill>
          <a:blip r:embed="rId2"/>
          <a:srcRect/>
          <a:stretch>
            <a:fillRect/>
          </a:stretch>
        </p:blipFill>
        <p:spPr bwMode="auto">
          <a:xfrm>
            <a:off x="777707" y="365353"/>
            <a:ext cx="7812690" cy="5834985"/>
          </a:xfrm>
          <a:prstGeom prst="rect">
            <a:avLst/>
          </a:prstGeom>
          <a:noFill/>
          <a:ln w="9525">
            <a:noFill/>
            <a:miter lim="800000"/>
            <a:headEnd/>
            <a:tailEnd/>
          </a:ln>
        </p:spPr>
      </p:pic>
      <p:sp>
        <p:nvSpPr>
          <p:cNvPr id="9" name="Text Box 20"/>
          <p:cNvSpPr txBox="1">
            <a:spLocks noChangeArrowheads="1"/>
          </p:cNvSpPr>
          <p:nvPr/>
        </p:nvSpPr>
        <p:spPr bwMode="auto">
          <a:xfrm>
            <a:off x="1051809" y="365353"/>
            <a:ext cx="3924925" cy="646331"/>
          </a:xfrm>
          <a:prstGeom prst="rect">
            <a:avLst/>
          </a:prstGeom>
          <a:solidFill>
            <a:schemeClr val="bg1">
              <a:lumMod val="95000"/>
            </a:schemeClr>
          </a:solidFill>
          <a:ln w="9525">
            <a:noFill/>
            <a:miter lim="800000"/>
            <a:headEnd/>
            <a:tailEnd/>
          </a:ln>
        </p:spPr>
        <p:txBody>
          <a:bodyPr wrap="square" anchor="ctr">
            <a:spAutoFit/>
          </a:bodyPr>
          <a:lstStyle/>
          <a:p>
            <a:pPr algn="ctr" defTabSz="914400" eaLnBrk="0" hangingPunct="0">
              <a:spcBef>
                <a:spcPct val="50000"/>
              </a:spcBef>
            </a:pPr>
            <a:r>
              <a:rPr lang="fr-FR" sz="2800" b="1" dirty="0" smtClean="0">
                <a:latin typeface="Verdana" pitchFamily="34" charset="0"/>
              </a:rPr>
              <a:t> </a:t>
            </a:r>
            <a:r>
              <a:rPr lang="fr-FR" sz="3600" b="1" dirty="0" smtClean="0">
                <a:solidFill>
                  <a:srgbClr val="0000FF"/>
                </a:solidFill>
              </a:rPr>
              <a:t>Où se trouve…</a:t>
            </a:r>
            <a:endParaRPr lang="en-US" sz="2800" dirty="0"/>
          </a:p>
        </p:txBody>
      </p:sp>
      <p:sp>
        <p:nvSpPr>
          <p:cNvPr id="10" name="Text Box 20"/>
          <p:cNvSpPr txBox="1">
            <a:spLocks noChangeArrowheads="1"/>
          </p:cNvSpPr>
          <p:nvPr/>
        </p:nvSpPr>
        <p:spPr bwMode="auto">
          <a:xfrm>
            <a:off x="4631961" y="365353"/>
            <a:ext cx="2758190" cy="646331"/>
          </a:xfrm>
          <a:prstGeom prst="rect">
            <a:avLst/>
          </a:prstGeom>
          <a:solidFill>
            <a:schemeClr val="bg1">
              <a:lumMod val="95000"/>
            </a:schemeClr>
          </a:solidFill>
          <a:ln w="9525">
            <a:noFill/>
            <a:miter lim="800000"/>
            <a:headEnd/>
            <a:tailEnd/>
          </a:ln>
        </p:spPr>
        <p:txBody>
          <a:bodyPr wrap="square" anchor="ctr">
            <a:spAutoFit/>
          </a:bodyPr>
          <a:lstStyle/>
          <a:p>
            <a:pPr defTabSz="914400" eaLnBrk="0" hangingPunct="0">
              <a:spcBef>
                <a:spcPct val="50000"/>
              </a:spcBef>
            </a:pPr>
            <a:r>
              <a:rPr lang="fr-FR" sz="2800" b="1" dirty="0" smtClean="0">
                <a:latin typeface="Verdana" pitchFamily="34" charset="0"/>
              </a:rPr>
              <a:t> </a:t>
            </a:r>
            <a:r>
              <a:rPr lang="fr-FR" sz="3600" b="1" dirty="0" smtClean="0">
                <a:solidFill>
                  <a:srgbClr val="0000FF"/>
                </a:solidFill>
              </a:rPr>
              <a:t>la cantine?</a:t>
            </a:r>
            <a:endParaRPr lang="en-US" sz="2800" dirty="0"/>
          </a:p>
        </p:txBody>
      </p:sp>
      <p:sp>
        <p:nvSpPr>
          <p:cNvPr id="11" name="Text Box 20"/>
          <p:cNvSpPr txBox="1">
            <a:spLocks noChangeArrowheads="1"/>
          </p:cNvSpPr>
          <p:nvPr/>
        </p:nvSpPr>
        <p:spPr bwMode="auto">
          <a:xfrm>
            <a:off x="1666405" y="1334849"/>
            <a:ext cx="5408951" cy="646331"/>
          </a:xfrm>
          <a:prstGeom prst="rect">
            <a:avLst/>
          </a:prstGeom>
          <a:solidFill>
            <a:schemeClr val="bg1">
              <a:lumMod val="95000"/>
            </a:schemeClr>
          </a:solidFill>
          <a:ln w="9525">
            <a:noFill/>
            <a:miter lim="800000"/>
            <a:headEnd/>
            <a:tailEnd/>
          </a:ln>
        </p:spPr>
        <p:txBody>
          <a:bodyPr wrap="square" anchor="ctr">
            <a:spAutoFit/>
          </a:bodyPr>
          <a:lstStyle/>
          <a:p>
            <a:pPr defTabSz="914400" eaLnBrk="0" hangingPunct="0">
              <a:spcBef>
                <a:spcPct val="50000"/>
              </a:spcBef>
            </a:pPr>
            <a:r>
              <a:rPr lang="fr-FR" sz="2800" b="1" dirty="0" smtClean="0">
                <a:latin typeface="Verdana" pitchFamily="34" charset="0"/>
              </a:rPr>
              <a:t> </a:t>
            </a:r>
            <a:r>
              <a:rPr lang="fr-FR" sz="3600" b="1" dirty="0" smtClean="0">
                <a:solidFill>
                  <a:srgbClr val="0000FF"/>
                </a:solidFill>
              </a:rPr>
              <a:t>La cantine se trouve ici.</a:t>
            </a:r>
            <a:endParaRPr lang="en-US" sz="2800" dirty="0"/>
          </a:p>
        </p:txBody>
      </p:sp>
      <p:sp>
        <p:nvSpPr>
          <p:cNvPr id="12" name="Down Arrow 11"/>
          <p:cNvSpPr/>
          <p:nvPr/>
        </p:nvSpPr>
        <p:spPr>
          <a:xfrm>
            <a:off x="5846164" y="2173574"/>
            <a:ext cx="479685" cy="2938072"/>
          </a:xfrm>
          <a:prstGeom prst="downArrow">
            <a:avLst/>
          </a:prstGeom>
          <a:solidFill>
            <a:srgbClr val="0340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Box 20"/>
          <p:cNvSpPr txBox="1">
            <a:spLocks noChangeArrowheads="1"/>
          </p:cNvSpPr>
          <p:nvPr/>
        </p:nvSpPr>
        <p:spPr bwMode="auto">
          <a:xfrm>
            <a:off x="4631961" y="365353"/>
            <a:ext cx="3897442" cy="646331"/>
          </a:xfrm>
          <a:prstGeom prst="rect">
            <a:avLst/>
          </a:prstGeom>
          <a:solidFill>
            <a:schemeClr val="bg1">
              <a:lumMod val="95000"/>
            </a:schemeClr>
          </a:solidFill>
          <a:ln w="9525">
            <a:noFill/>
            <a:miter lim="800000"/>
            <a:headEnd/>
            <a:tailEnd/>
          </a:ln>
        </p:spPr>
        <p:txBody>
          <a:bodyPr wrap="square" anchor="ctr">
            <a:spAutoFit/>
          </a:bodyPr>
          <a:lstStyle/>
          <a:p>
            <a:pPr defTabSz="914400" eaLnBrk="0" hangingPunct="0">
              <a:spcBef>
                <a:spcPct val="50000"/>
              </a:spcBef>
            </a:pPr>
            <a:r>
              <a:rPr lang="fr-FR" sz="2800" b="1" dirty="0" smtClean="0">
                <a:latin typeface="Verdana" pitchFamily="34" charset="0"/>
              </a:rPr>
              <a:t> </a:t>
            </a:r>
            <a:r>
              <a:rPr lang="fr-FR" sz="3600" b="1" dirty="0" smtClean="0">
                <a:solidFill>
                  <a:srgbClr val="0000FF"/>
                </a:solidFill>
              </a:rPr>
              <a:t>la bibliothèque?</a:t>
            </a:r>
            <a:endParaRPr lang="en-US" sz="2800" dirty="0"/>
          </a:p>
        </p:txBody>
      </p:sp>
      <p:sp>
        <p:nvSpPr>
          <p:cNvPr id="15" name="Text Box 20"/>
          <p:cNvSpPr txBox="1">
            <a:spLocks noChangeArrowheads="1"/>
          </p:cNvSpPr>
          <p:nvPr/>
        </p:nvSpPr>
        <p:spPr bwMode="auto">
          <a:xfrm>
            <a:off x="1666405" y="1334849"/>
            <a:ext cx="6410796" cy="646331"/>
          </a:xfrm>
          <a:prstGeom prst="rect">
            <a:avLst/>
          </a:prstGeom>
          <a:solidFill>
            <a:schemeClr val="bg1">
              <a:lumMod val="95000"/>
            </a:schemeClr>
          </a:solidFill>
          <a:ln w="9525">
            <a:noFill/>
            <a:miter lim="800000"/>
            <a:headEnd/>
            <a:tailEnd/>
          </a:ln>
        </p:spPr>
        <p:txBody>
          <a:bodyPr wrap="square" anchor="ctr">
            <a:spAutoFit/>
          </a:bodyPr>
          <a:lstStyle/>
          <a:p>
            <a:pPr defTabSz="914400" eaLnBrk="0" hangingPunct="0">
              <a:spcBef>
                <a:spcPct val="50000"/>
              </a:spcBef>
            </a:pPr>
            <a:r>
              <a:rPr lang="fr-FR" sz="2800" b="1" dirty="0" smtClean="0">
                <a:latin typeface="Verdana" pitchFamily="34" charset="0"/>
              </a:rPr>
              <a:t> </a:t>
            </a:r>
            <a:r>
              <a:rPr lang="fr-FR" sz="3600" b="1" dirty="0" smtClean="0">
                <a:solidFill>
                  <a:srgbClr val="0000FF"/>
                </a:solidFill>
              </a:rPr>
              <a:t>La bibliothèque se trouve ici.</a:t>
            </a:r>
            <a:endParaRPr lang="en-US" sz="2800" dirty="0"/>
          </a:p>
        </p:txBody>
      </p:sp>
      <p:sp>
        <p:nvSpPr>
          <p:cNvPr id="16" name="Down Arrow 15"/>
          <p:cNvSpPr/>
          <p:nvPr/>
        </p:nvSpPr>
        <p:spPr>
          <a:xfrm>
            <a:off x="3762531" y="1981180"/>
            <a:ext cx="479685" cy="1991213"/>
          </a:xfrm>
          <a:prstGeom prst="downArrow">
            <a:avLst/>
          </a:prstGeom>
          <a:solidFill>
            <a:srgbClr val="0340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20"/>
          <p:cNvSpPr txBox="1">
            <a:spLocks noChangeArrowheads="1"/>
          </p:cNvSpPr>
          <p:nvPr/>
        </p:nvSpPr>
        <p:spPr bwMode="auto">
          <a:xfrm>
            <a:off x="1666405" y="1334849"/>
            <a:ext cx="6410796" cy="646331"/>
          </a:xfrm>
          <a:prstGeom prst="rect">
            <a:avLst/>
          </a:prstGeom>
          <a:solidFill>
            <a:schemeClr val="bg1">
              <a:lumMod val="95000"/>
            </a:schemeClr>
          </a:solidFill>
          <a:ln w="9525">
            <a:noFill/>
            <a:miter lim="800000"/>
            <a:headEnd/>
            <a:tailEnd/>
          </a:ln>
        </p:spPr>
        <p:txBody>
          <a:bodyPr wrap="square" anchor="ctr">
            <a:spAutoFit/>
          </a:bodyPr>
          <a:lstStyle/>
          <a:p>
            <a:pPr defTabSz="914400" eaLnBrk="0" hangingPunct="0">
              <a:spcBef>
                <a:spcPct val="50000"/>
              </a:spcBef>
            </a:pPr>
            <a:r>
              <a:rPr lang="fr-FR" sz="2800" b="1" dirty="0" smtClean="0">
                <a:latin typeface="Verdana" pitchFamily="34" charset="0"/>
              </a:rPr>
              <a:t> </a:t>
            </a:r>
            <a:r>
              <a:rPr lang="fr-FR" sz="3600" b="1" dirty="0" smtClean="0">
                <a:solidFill>
                  <a:srgbClr val="0000FF"/>
                </a:solidFill>
              </a:rPr>
              <a:t>Le gymnase se trouve ici.</a:t>
            </a:r>
            <a:endParaRPr lang="en-US" sz="2800" dirty="0"/>
          </a:p>
        </p:txBody>
      </p:sp>
      <p:sp>
        <p:nvSpPr>
          <p:cNvPr id="18" name="Text Box 20"/>
          <p:cNvSpPr txBox="1">
            <a:spLocks noChangeArrowheads="1"/>
          </p:cNvSpPr>
          <p:nvPr/>
        </p:nvSpPr>
        <p:spPr bwMode="auto">
          <a:xfrm>
            <a:off x="4631961" y="365353"/>
            <a:ext cx="3672590" cy="646331"/>
          </a:xfrm>
          <a:prstGeom prst="rect">
            <a:avLst/>
          </a:prstGeom>
          <a:solidFill>
            <a:schemeClr val="bg1">
              <a:lumMod val="95000"/>
            </a:schemeClr>
          </a:solidFill>
          <a:ln w="9525">
            <a:noFill/>
            <a:miter lim="800000"/>
            <a:headEnd/>
            <a:tailEnd/>
          </a:ln>
        </p:spPr>
        <p:txBody>
          <a:bodyPr wrap="square" anchor="ctr">
            <a:spAutoFit/>
          </a:bodyPr>
          <a:lstStyle/>
          <a:p>
            <a:pPr defTabSz="914400" eaLnBrk="0" hangingPunct="0">
              <a:spcBef>
                <a:spcPct val="50000"/>
              </a:spcBef>
            </a:pPr>
            <a:r>
              <a:rPr lang="fr-FR" sz="2800" b="1" dirty="0" smtClean="0">
                <a:latin typeface="Verdana" pitchFamily="34" charset="0"/>
              </a:rPr>
              <a:t> </a:t>
            </a:r>
            <a:r>
              <a:rPr lang="fr-FR" sz="3600" b="1" dirty="0" smtClean="0">
                <a:solidFill>
                  <a:srgbClr val="0000FF"/>
                </a:solidFill>
              </a:rPr>
              <a:t>le gymnase?</a:t>
            </a:r>
            <a:endParaRPr lang="en-US" sz="2800" dirty="0"/>
          </a:p>
        </p:txBody>
      </p:sp>
      <p:sp>
        <p:nvSpPr>
          <p:cNvPr id="19" name="Down Arrow 18"/>
          <p:cNvSpPr/>
          <p:nvPr/>
        </p:nvSpPr>
        <p:spPr>
          <a:xfrm rot="2868372">
            <a:off x="2591809" y="1715839"/>
            <a:ext cx="479685" cy="1511528"/>
          </a:xfrm>
          <a:prstGeom prst="downArrow">
            <a:avLst/>
          </a:prstGeom>
          <a:solidFill>
            <a:srgbClr val="0340E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4626"/>
                                        </p:tgtEl>
                                        <p:attrNameLst>
                                          <p:attrName>style.visibility</p:attrName>
                                        </p:attrNameLst>
                                      </p:cBhvr>
                                      <p:to>
                                        <p:strVal val="visible"/>
                                      </p:to>
                                    </p:set>
                                    <p:animEffect transition="in" filter="fade">
                                      <p:cBhvr>
                                        <p:cTn id="15" dur="2000"/>
                                        <p:tgtEl>
                                          <p:spTgt spid="154626"/>
                                        </p:tgtEl>
                                      </p:cBhvr>
                                    </p:animEffect>
                                  </p:childTnLst>
                                </p:cTn>
                              </p:par>
                            </p:childTnLst>
                          </p:cTn>
                        </p:par>
                      </p:childTnLst>
                    </p:cTn>
                  </p:par>
                  <p:par>
                    <p:cTn id="16" fill="hold">
                      <p:stCondLst>
                        <p:cond delay="indefinite"/>
                      </p:stCondLst>
                      <p:childTnLst>
                        <p:par>
                          <p:cTn id="17" fill="hold">
                            <p:stCondLst>
                              <p:cond delay="0"/>
                            </p:stCondLst>
                            <p:childTnLst>
                              <p:par>
                                <p:cTn id="18" presetID="12" presetClass="entr" presetSubtype="4"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slide(fromBottom)">
                                      <p:cBhvr>
                                        <p:cTn id="20" dur="500"/>
                                        <p:tgtEl>
                                          <p:spTgt spid="11"/>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1"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500" fill="hold"/>
                                        <p:tgtEl>
                                          <p:spTgt spid="12"/>
                                        </p:tgtEl>
                                        <p:attrNameLst>
                                          <p:attrName>ppt_x</p:attrName>
                                        </p:attrNameLst>
                                      </p:cBhvr>
                                      <p:tavLst>
                                        <p:tav tm="0">
                                          <p:val>
                                            <p:strVal val="#ppt_x"/>
                                          </p:val>
                                        </p:tav>
                                        <p:tav tm="100000">
                                          <p:val>
                                            <p:strVal val="#ppt_x"/>
                                          </p:val>
                                        </p:tav>
                                      </p:tavLst>
                                    </p:anim>
                                    <p:anim calcmode="lin" valueType="num">
                                      <p:cBhvr additive="base">
                                        <p:cTn id="26" dur="500" fill="hold"/>
                                        <p:tgtEl>
                                          <p:spTgt spid="12"/>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slide(fromBottom)">
                                      <p:cBhvr>
                                        <p:cTn id="35" dur="500"/>
                                        <p:tgtEl>
                                          <p:spTgt spid="15"/>
                                        </p:tgtEl>
                                      </p:cBhvr>
                                    </p:animEffect>
                                  </p:childTnLst>
                                </p:cTn>
                              </p:par>
                            </p:childTnLst>
                          </p:cTn>
                        </p:par>
                      </p:childTnLst>
                    </p:cTn>
                  </p:par>
                  <p:par>
                    <p:cTn id="36" fill="hold">
                      <p:stCondLst>
                        <p:cond delay="indefinite"/>
                      </p:stCondLst>
                      <p:childTnLst>
                        <p:par>
                          <p:cTn id="37" fill="hold">
                            <p:stCondLst>
                              <p:cond delay="0"/>
                            </p:stCondLst>
                            <p:childTnLst>
                              <p:par>
                                <p:cTn id="38" presetID="2" presetClass="entr" presetSubtype="1" fill="hold" grpId="0" nodeType="clickEffect">
                                  <p:stCondLst>
                                    <p:cond delay="0"/>
                                  </p:stCondLst>
                                  <p:childTnLst>
                                    <p:set>
                                      <p:cBhvr>
                                        <p:cTn id="39" dur="1" fill="hold">
                                          <p:stCondLst>
                                            <p:cond delay="0"/>
                                          </p:stCondLst>
                                        </p:cTn>
                                        <p:tgtEl>
                                          <p:spTgt spid="16"/>
                                        </p:tgtEl>
                                        <p:attrNameLst>
                                          <p:attrName>style.visibility</p:attrName>
                                        </p:attrNameLst>
                                      </p:cBhvr>
                                      <p:to>
                                        <p:strVal val="visible"/>
                                      </p:to>
                                    </p:set>
                                    <p:anim calcmode="lin" valueType="num">
                                      <p:cBhvr additive="base">
                                        <p:cTn id="40" dur="500" fill="hold"/>
                                        <p:tgtEl>
                                          <p:spTgt spid="16"/>
                                        </p:tgtEl>
                                        <p:attrNameLst>
                                          <p:attrName>ppt_x</p:attrName>
                                        </p:attrNameLst>
                                      </p:cBhvr>
                                      <p:tavLst>
                                        <p:tav tm="0">
                                          <p:val>
                                            <p:strVal val="#ppt_x"/>
                                          </p:val>
                                        </p:tav>
                                        <p:tav tm="100000">
                                          <p:val>
                                            <p:strVal val="#ppt_x"/>
                                          </p:val>
                                        </p:tav>
                                      </p:tavLst>
                                    </p:anim>
                                    <p:anim calcmode="lin" valueType="num">
                                      <p:cBhvr additive="base">
                                        <p:cTn id="41" dur="500" fill="hold"/>
                                        <p:tgtEl>
                                          <p:spTgt spid="16"/>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6"/>
                                        </p:tgtEl>
                                        <p:attrNameLst>
                                          <p:attrName>style.visibility</p:attrName>
                                        </p:attrNameLst>
                                      </p:cBhvr>
                                      <p:to>
                                        <p:strVal val="hidden"/>
                                      </p:to>
                                    </p:set>
                                  </p:subTnLst>
                                </p:cTn>
                              </p:par>
                            </p:childTnLst>
                          </p:cTn>
                        </p:par>
                      </p:childTnLst>
                    </p:cTn>
                  </p:par>
                  <p:par>
                    <p:cTn id="42" fill="hold">
                      <p:stCondLst>
                        <p:cond delay="indefinite"/>
                      </p:stCondLst>
                      <p:childTnLst>
                        <p:par>
                          <p:cTn id="43" fill="hold">
                            <p:stCondLst>
                              <p:cond delay="0"/>
                            </p:stCondLst>
                            <p:childTnLst>
                              <p:par>
                                <p:cTn id="44" presetID="1" presetClass="entr" presetSubtype="0"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1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2" presetClass="entr" presetSubtype="1" fill="hold" grpId="0" nodeType="click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additive="base">
                                        <p:cTn id="54" dur="500" fill="hold"/>
                                        <p:tgtEl>
                                          <p:spTgt spid="19"/>
                                        </p:tgtEl>
                                        <p:attrNameLst>
                                          <p:attrName>ppt_x</p:attrName>
                                        </p:attrNameLst>
                                      </p:cBhvr>
                                      <p:tavLst>
                                        <p:tav tm="0">
                                          <p:val>
                                            <p:strVal val="#ppt_x"/>
                                          </p:val>
                                        </p:tav>
                                        <p:tav tm="100000">
                                          <p:val>
                                            <p:strVal val="#ppt_x"/>
                                          </p:val>
                                        </p:tav>
                                      </p:tavLst>
                                    </p:anim>
                                    <p:anim calcmode="lin" valueType="num">
                                      <p:cBhvr additive="base">
                                        <p:cTn id="55" dur="500" fill="hold"/>
                                        <p:tgtEl>
                                          <p:spTgt spid="19"/>
                                        </p:tgtEl>
                                        <p:attrNameLst>
                                          <p:attrName>ppt_y</p:attrName>
                                        </p:attrNameLst>
                                      </p:cBhvr>
                                      <p:tavLst>
                                        <p:tav tm="0">
                                          <p:val>
                                            <p:strVal val="0-#ppt_h/2"/>
                                          </p:val>
                                        </p:tav>
                                        <p:tav tm="100000">
                                          <p:val>
                                            <p:strVal val="#ppt_y"/>
                                          </p:val>
                                        </p:tav>
                                      </p:tavLst>
                                    </p:anim>
                                  </p:childTnLst>
                                  <p:subTnLst>
                                    <p:set>
                                      <p:cBhvr override="childStyle">
                                        <p:cTn dur="1" fill="hold" display="0" masterRel="nextClick" afterEffect="1"/>
                                        <p:tgtEl>
                                          <p:spTgt spid="19"/>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5" grpId="0" animBg="1"/>
      <p:bldP spid="16" grpId="0" animBg="1"/>
      <p:bldP spid="17" grpId="0" animBg="1"/>
      <p:bldP spid="18" grpId="0" animBg="1"/>
      <p:bldP spid="1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 Placeholder 3"/>
          <p:cNvSpPr>
            <a:spLocks/>
          </p:cNvSpPr>
          <p:nvPr/>
        </p:nvSpPr>
        <p:spPr bwMode="auto">
          <a:xfrm>
            <a:off x="1109663" y="5402263"/>
            <a:ext cx="6942137" cy="768350"/>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es-CL" sz="5000" b="1" dirty="0" err="1" smtClean="0">
                <a:latin typeface="Verdana" pitchFamily="34" charset="0"/>
              </a:rPr>
              <a:t>facile</a:t>
            </a:r>
            <a:endParaRPr lang="es-CL" sz="5000" b="1" dirty="0">
              <a:latin typeface="Verdana" pitchFamily="34" charset="0"/>
            </a:endParaRPr>
          </a:p>
        </p:txBody>
      </p:sp>
      <p:sp>
        <p:nvSpPr>
          <p:cNvPr id="54292" name="Text Box 20"/>
          <p:cNvSpPr txBox="1">
            <a:spLocks noChangeArrowheads="1"/>
          </p:cNvSpPr>
          <p:nvPr/>
        </p:nvSpPr>
        <p:spPr bwMode="auto">
          <a:xfrm>
            <a:off x="2149475" y="5956300"/>
            <a:ext cx="4792663" cy="641350"/>
          </a:xfrm>
          <a:prstGeom prst="rect">
            <a:avLst/>
          </a:prstGeom>
          <a:noFill/>
          <a:ln w="9525">
            <a:noFill/>
            <a:miter lim="800000"/>
            <a:headEnd/>
            <a:tailEnd/>
          </a:ln>
        </p:spPr>
        <p:txBody>
          <a:bodyPr>
            <a:spAutoFit/>
          </a:bodyPr>
          <a:lstStyle/>
          <a:p>
            <a:pPr algn="ctr" defTabSz="914400" eaLnBrk="0" hangingPunct="0">
              <a:spcBef>
                <a:spcPct val="50000"/>
              </a:spcBef>
            </a:pPr>
            <a:r>
              <a:rPr lang="en-US" sz="3600" b="1" dirty="0" smtClean="0">
                <a:solidFill>
                  <a:srgbClr val="0000FF"/>
                </a:solidFill>
              </a:rPr>
              <a:t>easy</a:t>
            </a:r>
            <a:endParaRPr lang="en-US" sz="2800" dirty="0"/>
          </a:p>
        </p:txBody>
      </p:sp>
      <p:pic>
        <p:nvPicPr>
          <p:cNvPr id="2" name="Picture 1"/>
          <p:cNvPicPr>
            <a:picLocks noChangeAspect="1"/>
          </p:cNvPicPr>
          <p:nvPr/>
        </p:nvPicPr>
        <p:blipFill>
          <a:blip r:embed="rId3"/>
          <a:stretch>
            <a:fillRect/>
          </a:stretch>
        </p:blipFill>
        <p:spPr>
          <a:xfrm>
            <a:off x="2149475" y="123357"/>
            <a:ext cx="4913480" cy="4848257"/>
          </a:xfrm>
          <a:prstGeom prst="rect">
            <a:avLst/>
          </a:prstGeom>
        </p:spPr>
      </p:pic>
    </p:spTree>
    <p:extLst>
      <p:ext uri="{BB962C8B-B14F-4D97-AF65-F5344CB8AC3E}">
        <p14:creationId xmlns:p14="http://schemas.microsoft.com/office/powerpoint/2010/main" xmlns="" val="1949418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 Placeholder 3"/>
          <p:cNvSpPr>
            <a:spLocks/>
          </p:cNvSpPr>
          <p:nvPr/>
        </p:nvSpPr>
        <p:spPr bwMode="auto">
          <a:xfrm>
            <a:off x="1109663" y="5402263"/>
            <a:ext cx="6942137" cy="768350"/>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es-CL" sz="5000" b="1" dirty="0" err="1" smtClean="0">
                <a:latin typeface="Verdana" pitchFamily="34" charset="0"/>
              </a:rPr>
              <a:t>difficile</a:t>
            </a:r>
            <a:endParaRPr lang="es-CL" sz="5000" b="1" dirty="0">
              <a:latin typeface="Verdana" pitchFamily="34" charset="0"/>
            </a:endParaRPr>
          </a:p>
        </p:txBody>
      </p:sp>
      <p:sp>
        <p:nvSpPr>
          <p:cNvPr id="54292" name="Text Box 20"/>
          <p:cNvSpPr txBox="1">
            <a:spLocks noChangeArrowheads="1"/>
          </p:cNvSpPr>
          <p:nvPr/>
        </p:nvSpPr>
        <p:spPr bwMode="auto">
          <a:xfrm>
            <a:off x="2149475" y="5956300"/>
            <a:ext cx="4792663" cy="646331"/>
          </a:xfrm>
          <a:prstGeom prst="rect">
            <a:avLst/>
          </a:prstGeom>
          <a:noFill/>
          <a:ln w="9525">
            <a:noFill/>
            <a:miter lim="800000"/>
            <a:headEnd/>
            <a:tailEnd/>
          </a:ln>
        </p:spPr>
        <p:txBody>
          <a:bodyPr>
            <a:spAutoFit/>
          </a:bodyPr>
          <a:lstStyle/>
          <a:p>
            <a:pPr algn="ctr" defTabSz="914400" eaLnBrk="0" hangingPunct="0">
              <a:spcBef>
                <a:spcPct val="50000"/>
              </a:spcBef>
            </a:pPr>
            <a:r>
              <a:rPr lang="en-US" sz="3600" b="1" dirty="0" smtClean="0">
                <a:solidFill>
                  <a:srgbClr val="0000FF"/>
                </a:solidFill>
              </a:rPr>
              <a:t>difficult/hard</a:t>
            </a:r>
            <a:endParaRPr lang="en-US" sz="2800" dirty="0"/>
          </a:p>
        </p:txBody>
      </p:sp>
      <p:pic>
        <p:nvPicPr>
          <p:cNvPr id="2" name="Picture 1"/>
          <p:cNvPicPr>
            <a:picLocks noChangeAspect="1"/>
          </p:cNvPicPr>
          <p:nvPr/>
        </p:nvPicPr>
        <p:blipFill>
          <a:blip r:embed="rId3"/>
          <a:stretch>
            <a:fillRect/>
          </a:stretch>
        </p:blipFill>
        <p:spPr>
          <a:xfrm>
            <a:off x="2474331" y="0"/>
            <a:ext cx="4792663" cy="5123953"/>
          </a:xfrm>
          <a:prstGeom prst="rect">
            <a:avLst/>
          </a:prstGeom>
        </p:spPr>
      </p:pic>
    </p:spTree>
    <p:extLst>
      <p:ext uri="{BB962C8B-B14F-4D97-AF65-F5344CB8AC3E}">
        <p14:creationId xmlns:p14="http://schemas.microsoft.com/office/powerpoint/2010/main" xmlns="" val="2094221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33400"/>
            <a:ext cx="7467600" cy="707886"/>
          </a:xfrm>
          <a:prstGeom prst="rect">
            <a:avLst/>
          </a:prstGeom>
          <a:noFill/>
        </p:spPr>
        <p:txBody>
          <a:bodyPr wrap="square" rtlCol="0">
            <a:spAutoFit/>
          </a:bodyPr>
          <a:lstStyle/>
          <a:p>
            <a:pPr marL="342900" indent="-342900" algn="ctr"/>
            <a:r>
              <a:rPr lang="fr-FR" sz="4000" dirty="0" smtClean="0"/>
              <a:t>Regardez et Faites un Cercle</a:t>
            </a:r>
          </a:p>
        </p:txBody>
      </p:sp>
      <p:sp>
        <p:nvSpPr>
          <p:cNvPr id="3" name="TextBox 2"/>
          <p:cNvSpPr txBox="1"/>
          <p:nvPr/>
        </p:nvSpPr>
        <p:spPr>
          <a:xfrm>
            <a:off x="457200" y="2133600"/>
            <a:ext cx="7315200" cy="4154983"/>
          </a:xfrm>
          <a:prstGeom prst="rect">
            <a:avLst/>
          </a:prstGeom>
          <a:noFill/>
        </p:spPr>
        <p:txBody>
          <a:bodyPr wrap="square" rtlCol="0">
            <a:spAutoFit/>
          </a:bodyPr>
          <a:lstStyle/>
          <a:p>
            <a:r>
              <a:rPr lang="en-US" sz="2400" dirty="0" err="1" smtClean="0"/>
              <a:t>Écrivez</a:t>
            </a:r>
            <a:r>
              <a:rPr lang="en-US" sz="2400" dirty="0" smtClean="0"/>
              <a:t> all the vocabulary words all over a sheet of paper. One time per vocabulary word. You should have 23 in all.</a:t>
            </a:r>
          </a:p>
          <a:p>
            <a:endParaRPr lang="en-US" sz="2400" dirty="0"/>
          </a:p>
          <a:p>
            <a:r>
              <a:rPr lang="en-US" sz="2400" dirty="0" smtClean="0"/>
              <a:t>I will show the picture that corresponds to the vocabulary word, when you see it, circle the word on your paper.</a:t>
            </a:r>
          </a:p>
          <a:p>
            <a:endParaRPr lang="en-US" sz="2400" dirty="0"/>
          </a:p>
          <a:p>
            <a:r>
              <a:rPr lang="en-US" sz="2400" dirty="0" smtClean="0"/>
              <a:t>There will be </a:t>
            </a:r>
            <a:r>
              <a:rPr lang="en-US" sz="2400" dirty="0" smtClean="0"/>
              <a:t>certain </a:t>
            </a:r>
            <a:r>
              <a:rPr lang="en-US" sz="2400" dirty="0" smtClean="0"/>
              <a:t>words I don’t </a:t>
            </a:r>
            <a:r>
              <a:rPr lang="en-US" sz="2400" dirty="0" smtClean="0"/>
              <a:t>show, </a:t>
            </a:r>
            <a:r>
              <a:rPr lang="en-US" sz="2400" dirty="0" smtClean="0"/>
              <a:t>you must tell me </a:t>
            </a:r>
            <a:r>
              <a:rPr lang="en-US" sz="2400" dirty="0" smtClean="0"/>
              <a:t>which</a:t>
            </a:r>
            <a:r>
              <a:rPr lang="en-US" sz="2400" dirty="0" smtClean="0"/>
              <a:t> words on </a:t>
            </a:r>
            <a:r>
              <a:rPr lang="en-US" sz="2400" dirty="0" smtClean="0"/>
              <a:t>your paper that are left </a:t>
            </a:r>
            <a:r>
              <a:rPr lang="en-US" sz="2400" dirty="0" smtClean="0"/>
              <a:t>un-circled</a:t>
            </a:r>
            <a:r>
              <a:rPr lang="en-US" sz="2400" dirty="0" smtClean="0"/>
              <a:t>.</a:t>
            </a:r>
            <a:endParaRPr lang="en-US" sz="2400" dirty="0"/>
          </a:p>
        </p:txBody>
      </p:sp>
    </p:spTree>
    <p:extLst>
      <p:ext uri="{BB962C8B-B14F-4D97-AF65-F5344CB8AC3E}">
        <p14:creationId xmlns:p14="http://schemas.microsoft.com/office/powerpoint/2010/main" xmlns="" val="352869800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3" name="Picture 4"/>
          <p:cNvPicPr>
            <a:picLocks noChangeAspect="1" noChangeArrowheads="1"/>
          </p:cNvPicPr>
          <p:nvPr/>
        </p:nvPicPr>
        <p:blipFill>
          <a:blip r:embed="rId3" cstate="print"/>
          <a:srcRect/>
          <a:stretch>
            <a:fillRect/>
          </a:stretch>
        </p:blipFill>
        <p:spPr bwMode="auto">
          <a:xfrm>
            <a:off x="1744663" y="0"/>
            <a:ext cx="5727700" cy="4830763"/>
          </a:xfrm>
          <a:prstGeom prst="rect">
            <a:avLst/>
          </a:prstGeom>
          <a:noFill/>
          <a:ln w="9525">
            <a:noFill/>
            <a:miter lim="800000"/>
            <a:headEnd/>
            <a:tailEnd/>
          </a:ln>
        </p:spPr>
      </p:pic>
    </p:spTree>
    <p:extLst>
      <p:ext uri="{BB962C8B-B14F-4D97-AF65-F5344CB8AC3E}">
        <p14:creationId xmlns:p14="http://schemas.microsoft.com/office/powerpoint/2010/main" xmlns="" val="2340559943"/>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4450" name="Picture 4"/>
          <p:cNvPicPr>
            <a:picLocks noChangeAspect="1" noChangeArrowheads="1"/>
          </p:cNvPicPr>
          <p:nvPr/>
        </p:nvPicPr>
        <p:blipFill>
          <a:blip r:embed="rId3" cstate="print"/>
          <a:srcRect/>
          <a:stretch>
            <a:fillRect/>
          </a:stretch>
        </p:blipFill>
        <p:spPr bwMode="auto">
          <a:xfrm>
            <a:off x="1712913" y="538163"/>
            <a:ext cx="5538787" cy="4816475"/>
          </a:xfrm>
          <a:prstGeom prst="rect">
            <a:avLst/>
          </a:prstGeom>
          <a:noFill/>
          <a:ln w="9525">
            <a:noFill/>
            <a:miter lim="800000"/>
            <a:headEnd/>
            <a:tailEnd/>
          </a:ln>
        </p:spPr>
      </p:pic>
    </p:spTree>
    <p:extLst>
      <p:ext uri="{BB962C8B-B14F-4D97-AF65-F5344CB8AC3E}">
        <p14:creationId xmlns:p14="http://schemas.microsoft.com/office/powerpoint/2010/main" xmlns="" val="1367177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Oval 4"/>
          <p:cNvSpPr>
            <a:spLocks noChangeArrowheads="1"/>
          </p:cNvSpPr>
          <p:nvPr/>
        </p:nvSpPr>
        <p:spPr bwMode="auto">
          <a:xfrm>
            <a:off x="1763713" y="908050"/>
            <a:ext cx="5545137" cy="5257800"/>
          </a:xfrm>
          <a:prstGeom prst="ellipse">
            <a:avLst/>
          </a:prstGeom>
          <a:solidFill>
            <a:srgbClr val="00FF00"/>
          </a:solidFill>
          <a:ln w="76200">
            <a:solidFill>
              <a:schemeClr val="tx2"/>
            </a:solidFill>
            <a:round/>
            <a:headEnd/>
            <a:tailEnd/>
          </a:ln>
          <a:effectLst/>
        </p:spPr>
        <p:txBody>
          <a:bodyPr wrap="none" anchor="ctr"/>
          <a:lstStyle/>
          <a:p>
            <a:endParaRPr lang="en-US"/>
          </a:p>
        </p:txBody>
      </p:sp>
      <p:sp>
        <p:nvSpPr>
          <p:cNvPr id="9221" name="Text Box 5"/>
          <p:cNvSpPr txBox="1">
            <a:spLocks noChangeArrowheads="1"/>
          </p:cNvSpPr>
          <p:nvPr/>
        </p:nvSpPr>
        <p:spPr bwMode="auto">
          <a:xfrm>
            <a:off x="395288" y="260350"/>
            <a:ext cx="4681537" cy="579438"/>
          </a:xfrm>
          <a:prstGeom prst="rect">
            <a:avLst/>
          </a:prstGeom>
          <a:noFill/>
          <a:ln w="9525">
            <a:noFill/>
            <a:miter lim="800000"/>
            <a:headEnd/>
            <a:tailEnd/>
          </a:ln>
          <a:effectLst/>
        </p:spPr>
        <p:txBody>
          <a:bodyPr>
            <a:spAutoFit/>
          </a:bodyPr>
          <a:lstStyle/>
          <a:p>
            <a:pPr>
              <a:spcBef>
                <a:spcPct val="50000"/>
              </a:spcBef>
            </a:pPr>
            <a:r>
              <a:rPr lang="en-GB" sz="3200">
                <a:latin typeface="Comic Sans MS" pitchFamily="66" charset="0"/>
              </a:rPr>
              <a:t>IL EST DEUX HEURES</a:t>
            </a:r>
          </a:p>
        </p:txBody>
      </p:sp>
      <p:sp>
        <p:nvSpPr>
          <p:cNvPr id="9222" name="Line 6"/>
          <p:cNvSpPr>
            <a:spLocks noChangeShapeType="1"/>
          </p:cNvSpPr>
          <p:nvPr/>
        </p:nvSpPr>
        <p:spPr bwMode="auto">
          <a:xfrm flipH="1">
            <a:off x="4500563" y="3500438"/>
            <a:ext cx="2232025" cy="73025"/>
          </a:xfrm>
          <a:prstGeom prst="line">
            <a:avLst/>
          </a:prstGeom>
          <a:noFill/>
          <a:ln w="88900">
            <a:solidFill>
              <a:schemeClr val="tx1"/>
            </a:solidFill>
            <a:round/>
            <a:headEnd type="triangle" w="lg" len="lg"/>
            <a:tailEnd type="none" w="lg" len="lg"/>
          </a:ln>
          <a:effectLst/>
        </p:spPr>
        <p:txBody>
          <a:bodyPr/>
          <a:lstStyle/>
          <a:p>
            <a:endParaRPr lang="en-US"/>
          </a:p>
        </p:txBody>
      </p:sp>
      <p:sp>
        <p:nvSpPr>
          <p:cNvPr id="9223" name="Line 7"/>
          <p:cNvSpPr>
            <a:spLocks noChangeShapeType="1"/>
          </p:cNvSpPr>
          <p:nvPr/>
        </p:nvSpPr>
        <p:spPr bwMode="auto">
          <a:xfrm flipH="1">
            <a:off x="4500563" y="2997200"/>
            <a:ext cx="1511300" cy="503238"/>
          </a:xfrm>
          <a:prstGeom prst="line">
            <a:avLst/>
          </a:prstGeom>
          <a:noFill/>
          <a:ln w="88900">
            <a:solidFill>
              <a:schemeClr val="tx1"/>
            </a:solidFill>
            <a:round/>
            <a:headEnd type="triangle" w="lg" len="lg"/>
            <a:tailEnd type="none" w="lg" len="lg"/>
          </a:ln>
          <a:effectLst/>
        </p:spPr>
        <p:txBody>
          <a:bodyPr/>
          <a:lstStyle/>
          <a:p>
            <a:endParaRPr lang="en-US"/>
          </a:p>
        </p:txBody>
      </p:sp>
      <p:sp>
        <p:nvSpPr>
          <p:cNvPr id="9224" name="Text Box 8"/>
          <p:cNvSpPr txBox="1">
            <a:spLocks noChangeArrowheads="1"/>
          </p:cNvSpPr>
          <p:nvPr/>
        </p:nvSpPr>
        <p:spPr bwMode="auto">
          <a:xfrm>
            <a:off x="4284663" y="105251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12</a:t>
            </a:r>
          </a:p>
        </p:txBody>
      </p:sp>
      <p:sp>
        <p:nvSpPr>
          <p:cNvPr id="9225" name="Text Box 9"/>
          <p:cNvSpPr txBox="1">
            <a:spLocks noChangeArrowheads="1"/>
          </p:cNvSpPr>
          <p:nvPr/>
        </p:nvSpPr>
        <p:spPr bwMode="auto">
          <a:xfrm>
            <a:off x="5508625" y="1341438"/>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a:t>
            </a:r>
          </a:p>
        </p:txBody>
      </p:sp>
      <p:sp>
        <p:nvSpPr>
          <p:cNvPr id="9226" name="Text Box 10"/>
          <p:cNvSpPr txBox="1">
            <a:spLocks noChangeArrowheads="1"/>
          </p:cNvSpPr>
          <p:nvPr/>
        </p:nvSpPr>
        <p:spPr bwMode="auto">
          <a:xfrm>
            <a:off x="5508625" y="508476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5</a:t>
            </a:r>
          </a:p>
        </p:txBody>
      </p:sp>
      <p:sp>
        <p:nvSpPr>
          <p:cNvPr id="9227" name="Text Box 11"/>
          <p:cNvSpPr txBox="1">
            <a:spLocks noChangeArrowheads="1"/>
          </p:cNvSpPr>
          <p:nvPr/>
        </p:nvSpPr>
        <p:spPr bwMode="auto">
          <a:xfrm>
            <a:off x="6300788" y="42926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4</a:t>
            </a:r>
          </a:p>
        </p:txBody>
      </p:sp>
      <p:sp>
        <p:nvSpPr>
          <p:cNvPr id="9228" name="Text Box 12"/>
          <p:cNvSpPr txBox="1">
            <a:spLocks noChangeArrowheads="1"/>
          </p:cNvSpPr>
          <p:nvPr/>
        </p:nvSpPr>
        <p:spPr bwMode="auto">
          <a:xfrm>
            <a:off x="1763713" y="33575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9</a:t>
            </a:r>
          </a:p>
        </p:txBody>
      </p:sp>
      <p:sp>
        <p:nvSpPr>
          <p:cNvPr id="9229" name="Text Box 13"/>
          <p:cNvSpPr txBox="1">
            <a:spLocks noChangeArrowheads="1"/>
          </p:cNvSpPr>
          <p:nvPr/>
        </p:nvSpPr>
        <p:spPr bwMode="auto">
          <a:xfrm>
            <a:off x="6659563" y="32131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3</a:t>
            </a:r>
          </a:p>
        </p:txBody>
      </p:sp>
      <p:sp>
        <p:nvSpPr>
          <p:cNvPr id="9230" name="Text Box 14"/>
          <p:cNvSpPr txBox="1">
            <a:spLocks noChangeArrowheads="1"/>
          </p:cNvSpPr>
          <p:nvPr/>
        </p:nvSpPr>
        <p:spPr bwMode="auto">
          <a:xfrm>
            <a:off x="4356100" y="551656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6</a:t>
            </a:r>
          </a:p>
        </p:txBody>
      </p:sp>
      <p:sp>
        <p:nvSpPr>
          <p:cNvPr id="9231" name="Text Box 15"/>
          <p:cNvSpPr txBox="1">
            <a:spLocks noChangeArrowheads="1"/>
          </p:cNvSpPr>
          <p:nvPr/>
        </p:nvSpPr>
        <p:spPr bwMode="auto">
          <a:xfrm>
            <a:off x="2195513" y="2276475"/>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10</a:t>
            </a:r>
          </a:p>
        </p:txBody>
      </p:sp>
      <p:sp>
        <p:nvSpPr>
          <p:cNvPr id="9232" name="Text Box 16"/>
          <p:cNvSpPr txBox="1">
            <a:spLocks noChangeArrowheads="1"/>
          </p:cNvSpPr>
          <p:nvPr/>
        </p:nvSpPr>
        <p:spPr bwMode="auto">
          <a:xfrm>
            <a:off x="2987675" y="148431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11</a:t>
            </a:r>
          </a:p>
        </p:txBody>
      </p:sp>
      <p:sp>
        <p:nvSpPr>
          <p:cNvPr id="9233" name="Text Box 17"/>
          <p:cNvSpPr txBox="1">
            <a:spLocks noChangeArrowheads="1"/>
          </p:cNvSpPr>
          <p:nvPr/>
        </p:nvSpPr>
        <p:spPr bwMode="auto">
          <a:xfrm>
            <a:off x="6227763" y="2205038"/>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2</a:t>
            </a:r>
          </a:p>
        </p:txBody>
      </p:sp>
      <p:sp>
        <p:nvSpPr>
          <p:cNvPr id="9234" name="Text Box 18"/>
          <p:cNvSpPr txBox="1">
            <a:spLocks noChangeArrowheads="1"/>
          </p:cNvSpPr>
          <p:nvPr/>
        </p:nvSpPr>
        <p:spPr bwMode="auto">
          <a:xfrm>
            <a:off x="2916238" y="50847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7</a:t>
            </a:r>
          </a:p>
        </p:txBody>
      </p:sp>
      <p:sp>
        <p:nvSpPr>
          <p:cNvPr id="9235" name="Text Box 19"/>
          <p:cNvSpPr txBox="1">
            <a:spLocks noChangeArrowheads="1"/>
          </p:cNvSpPr>
          <p:nvPr/>
        </p:nvSpPr>
        <p:spPr bwMode="auto">
          <a:xfrm>
            <a:off x="2195513" y="42211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8</a:t>
            </a:r>
          </a:p>
        </p:txBody>
      </p:sp>
      <p:sp>
        <p:nvSpPr>
          <p:cNvPr id="9237" name="Text Box 21"/>
          <p:cNvSpPr txBox="1">
            <a:spLocks noChangeArrowheads="1"/>
          </p:cNvSpPr>
          <p:nvPr/>
        </p:nvSpPr>
        <p:spPr bwMode="auto">
          <a:xfrm>
            <a:off x="5003800" y="260350"/>
            <a:ext cx="3600450" cy="579438"/>
          </a:xfrm>
          <a:prstGeom prst="rect">
            <a:avLst/>
          </a:prstGeom>
          <a:noFill/>
          <a:ln w="9525" algn="ctr">
            <a:noFill/>
            <a:miter lim="800000"/>
            <a:headEnd/>
            <a:tailEnd/>
          </a:ln>
          <a:effectLst/>
        </p:spPr>
        <p:txBody>
          <a:bodyPr>
            <a:spAutoFit/>
          </a:bodyPr>
          <a:lstStyle/>
          <a:p>
            <a:pPr algn="l">
              <a:spcBef>
                <a:spcPct val="50000"/>
              </a:spcBef>
            </a:pPr>
            <a:r>
              <a:rPr lang="en-GB" sz="3200" i="1" u="sng">
                <a:latin typeface="Comic Sans MS" pitchFamily="66" charset="0"/>
              </a:rPr>
              <a:t>ET QUART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9237"/>
                                        </p:tgtEl>
                                        <p:attrNameLst>
                                          <p:attrName>style.visibility</p:attrName>
                                        </p:attrNameLst>
                                      </p:cBhvr>
                                      <p:to>
                                        <p:strVal val="visible"/>
                                      </p:to>
                                    </p:set>
                                    <p:animEffect transition="in" filter="plus(in)">
                                      <p:cBhvr>
                                        <p:cTn id="15" dur="2000"/>
                                        <p:tgtEl>
                                          <p:spTgt spid="92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2" grpId="0" animBg="1"/>
      <p:bldP spid="9223" grpId="0" animBg="1"/>
      <p:bldP spid="9237" grpId="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1859" name="Picture 4"/>
          <p:cNvPicPr>
            <a:picLocks noChangeAspect="1" noChangeArrowheads="1"/>
          </p:cNvPicPr>
          <p:nvPr/>
        </p:nvPicPr>
        <p:blipFill>
          <a:blip r:embed="rId3" cstate="print"/>
          <a:srcRect/>
          <a:stretch>
            <a:fillRect/>
          </a:stretch>
        </p:blipFill>
        <p:spPr bwMode="auto">
          <a:xfrm>
            <a:off x="2136775" y="11113"/>
            <a:ext cx="4841875" cy="5276850"/>
          </a:xfrm>
          <a:prstGeom prst="rect">
            <a:avLst/>
          </a:prstGeom>
          <a:noFill/>
          <a:ln w="9525">
            <a:noFill/>
            <a:miter lim="800000"/>
            <a:headEnd/>
            <a:tailEnd/>
          </a:ln>
        </p:spPr>
      </p:pic>
    </p:spTree>
    <p:extLst>
      <p:ext uri="{BB962C8B-B14F-4D97-AF65-F5344CB8AC3E}">
        <p14:creationId xmlns:p14="http://schemas.microsoft.com/office/powerpoint/2010/main" xmlns="" val="2405763405"/>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41" name="Picture 2"/>
          <p:cNvPicPr>
            <a:picLocks noChangeAspect="1" noChangeArrowheads="1"/>
          </p:cNvPicPr>
          <p:nvPr/>
        </p:nvPicPr>
        <p:blipFill>
          <a:blip r:embed="rId3" cstate="print"/>
          <a:srcRect/>
          <a:stretch>
            <a:fillRect/>
          </a:stretch>
        </p:blipFill>
        <p:spPr bwMode="auto">
          <a:xfrm>
            <a:off x="1163638" y="588963"/>
            <a:ext cx="6819900" cy="4419600"/>
          </a:xfrm>
          <a:prstGeom prst="rect">
            <a:avLst/>
          </a:prstGeom>
          <a:noFill/>
          <a:ln w="9525">
            <a:noFill/>
            <a:miter lim="800000"/>
            <a:headEnd/>
            <a:tailEnd/>
          </a:ln>
        </p:spPr>
      </p:pic>
    </p:spTree>
    <p:extLst>
      <p:ext uri="{BB962C8B-B14F-4D97-AF65-F5344CB8AC3E}">
        <p14:creationId xmlns:p14="http://schemas.microsoft.com/office/powerpoint/2010/main" xmlns="" val="1606422892"/>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9569" name="Picture 2"/>
          <p:cNvPicPr>
            <a:picLocks noChangeAspect="1" noChangeArrowheads="1"/>
          </p:cNvPicPr>
          <p:nvPr/>
        </p:nvPicPr>
        <p:blipFill>
          <a:blip r:embed="rId3" cstate="print"/>
          <a:srcRect/>
          <a:stretch>
            <a:fillRect/>
          </a:stretch>
        </p:blipFill>
        <p:spPr bwMode="auto">
          <a:xfrm>
            <a:off x="2095500" y="100013"/>
            <a:ext cx="5192713" cy="4973637"/>
          </a:xfrm>
          <a:prstGeom prst="rect">
            <a:avLst/>
          </a:prstGeom>
          <a:noFill/>
          <a:ln w="9525">
            <a:noFill/>
            <a:miter lim="800000"/>
            <a:headEnd/>
            <a:tailEnd/>
          </a:ln>
        </p:spPr>
      </p:pic>
    </p:spTree>
    <p:extLst>
      <p:ext uri="{BB962C8B-B14F-4D97-AF65-F5344CB8AC3E}">
        <p14:creationId xmlns:p14="http://schemas.microsoft.com/office/powerpoint/2010/main" xmlns="" val="133103914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4689" name="Picture 2"/>
          <p:cNvPicPr>
            <a:picLocks noChangeAspect="1" noChangeArrowheads="1"/>
          </p:cNvPicPr>
          <p:nvPr/>
        </p:nvPicPr>
        <p:blipFill>
          <a:blip r:embed="rId3" cstate="print"/>
          <a:srcRect/>
          <a:stretch>
            <a:fillRect/>
          </a:stretch>
        </p:blipFill>
        <p:spPr bwMode="auto">
          <a:xfrm>
            <a:off x="2233613" y="0"/>
            <a:ext cx="4887912" cy="5122863"/>
          </a:xfrm>
          <a:prstGeom prst="rect">
            <a:avLst/>
          </a:prstGeom>
          <a:noFill/>
          <a:ln w="9525">
            <a:noFill/>
            <a:miter lim="800000"/>
            <a:headEnd/>
            <a:tailEnd/>
          </a:ln>
        </p:spPr>
      </p:pic>
    </p:spTree>
    <p:extLst>
      <p:ext uri="{BB962C8B-B14F-4D97-AF65-F5344CB8AC3E}">
        <p14:creationId xmlns:p14="http://schemas.microsoft.com/office/powerpoint/2010/main" xmlns="" val="2704305536"/>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6497" name="Picture 1026"/>
          <p:cNvPicPr>
            <a:picLocks noChangeAspect="1" noChangeArrowheads="1"/>
          </p:cNvPicPr>
          <p:nvPr/>
        </p:nvPicPr>
        <p:blipFill>
          <a:blip r:embed="rId3" cstate="print"/>
          <a:srcRect/>
          <a:stretch>
            <a:fillRect/>
          </a:stretch>
        </p:blipFill>
        <p:spPr bwMode="auto">
          <a:xfrm>
            <a:off x="2344738" y="373063"/>
            <a:ext cx="4572000" cy="4178300"/>
          </a:xfrm>
          <a:prstGeom prst="rect">
            <a:avLst/>
          </a:prstGeom>
          <a:noFill/>
          <a:ln w="9525">
            <a:noFill/>
            <a:miter lim="800000"/>
            <a:headEnd/>
            <a:tailEnd/>
          </a:ln>
        </p:spPr>
      </p:pic>
    </p:spTree>
    <p:extLst>
      <p:ext uri="{BB962C8B-B14F-4D97-AF65-F5344CB8AC3E}">
        <p14:creationId xmlns:p14="http://schemas.microsoft.com/office/powerpoint/2010/main" xmlns="" val="1815638905"/>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3665" name="Picture 2"/>
          <p:cNvPicPr>
            <a:picLocks noChangeAspect="1" noChangeArrowheads="1"/>
          </p:cNvPicPr>
          <p:nvPr/>
        </p:nvPicPr>
        <p:blipFill>
          <a:blip r:embed="rId3" cstate="print"/>
          <a:srcRect/>
          <a:stretch>
            <a:fillRect/>
          </a:stretch>
        </p:blipFill>
        <p:spPr bwMode="auto">
          <a:xfrm>
            <a:off x="1770063" y="0"/>
            <a:ext cx="5562600" cy="5440363"/>
          </a:xfrm>
          <a:prstGeom prst="rect">
            <a:avLst/>
          </a:prstGeom>
          <a:noFill/>
          <a:ln w="9525">
            <a:noFill/>
            <a:miter lim="800000"/>
            <a:headEnd/>
            <a:tailEnd/>
          </a:ln>
        </p:spPr>
      </p:pic>
    </p:spTree>
    <p:extLst>
      <p:ext uri="{BB962C8B-B14F-4D97-AF65-F5344CB8AC3E}">
        <p14:creationId xmlns:p14="http://schemas.microsoft.com/office/powerpoint/2010/main" xmlns="" val="13838928"/>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5715" name="Picture 4"/>
          <p:cNvPicPr>
            <a:picLocks noChangeAspect="1" noChangeArrowheads="1"/>
          </p:cNvPicPr>
          <p:nvPr/>
        </p:nvPicPr>
        <p:blipFill>
          <a:blip r:embed="rId3" cstate="print"/>
          <a:srcRect/>
          <a:stretch>
            <a:fillRect/>
          </a:stretch>
        </p:blipFill>
        <p:spPr bwMode="auto">
          <a:xfrm>
            <a:off x="2363788" y="876300"/>
            <a:ext cx="4419600" cy="4178300"/>
          </a:xfrm>
          <a:prstGeom prst="rect">
            <a:avLst/>
          </a:prstGeom>
          <a:noFill/>
          <a:ln w="9525">
            <a:noFill/>
            <a:miter lim="800000"/>
            <a:headEnd/>
            <a:tailEnd/>
          </a:ln>
        </p:spPr>
      </p:pic>
    </p:spTree>
    <p:extLst>
      <p:ext uri="{BB962C8B-B14F-4D97-AF65-F5344CB8AC3E}">
        <p14:creationId xmlns:p14="http://schemas.microsoft.com/office/powerpoint/2010/main" xmlns="" val="4040346940"/>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5473" name="Picture 2"/>
          <p:cNvPicPr>
            <a:picLocks noChangeAspect="1" noChangeArrowheads="1"/>
          </p:cNvPicPr>
          <p:nvPr/>
        </p:nvPicPr>
        <p:blipFill>
          <a:blip r:embed="rId3" cstate="print"/>
          <a:srcRect/>
          <a:stretch>
            <a:fillRect/>
          </a:stretch>
        </p:blipFill>
        <p:spPr bwMode="auto">
          <a:xfrm>
            <a:off x="2471738" y="434975"/>
            <a:ext cx="4203700" cy="4483100"/>
          </a:xfrm>
          <a:prstGeom prst="rect">
            <a:avLst/>
          </a:prstGeom>
          <a:noFill/>
          <a:ln w="9525">
            <a:noFill/>
            <a:miter lim="800000"/>
            <a:headEnd/>
            <a:tailEnd/>
          </a:ln>
        </p:spPr>
      </p:pic>
    </p:spTree>
    <p:extLst>
      <p:ext uri="{BB962C8B-B14F-4D97-AF65-F5344CB8AC3E}">
        <p14:creationId xmlns:p14="http://schemas.microsoft.com/office/powerpoint/2010/main" xmlns="" val="636453817"/>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8787" name="Picture 6" descr="http://www.afb.org/images/Classroom_blind.jpg"/>
          <p:cNvPicPr>
            <a:picLocks noChangeAspect="1" noChangeArrowheads="1"/>
          </p:cNvPicPr>
          <p:nvPr/>
        </p:nvPicPr>
        <p:blipFill>
          <a:blip r:embed="rId3" cstate="print"/>
          <a:srcRect/>
          <a:stretch>
            <a:fillRect/>
          </a:stretch>
        </p:blipFill>
        <p:spPr bwMode="auto">
          <a:xfrm>
            <a:off x="1463675" y="620713"/>
            <a:ext cx="6191250" cy="4314825"/>
          </a:xfrm>
          <a:prstGeom prst="rect">
            <a:avLst/>
          </a:prstGeom>
          <a:noFill/>
          <a:ln w="9525">
            <a:noFill/>
            <a:miter lim="800000"/>
            <a:headEnd/>
            <a:tailEnd/>
          </a:ln>
        </p:spPr>
      </p:pic>
    </p:spTree>
    <p:extLst>
      <p:ext uri="{BB962C8B-B14F-4D97-AF65-F5344CB8AC3E}">
        <p14:creationId xmlns:p14="http://schemas.microsoft.com/office/powerpoint/2010/main" xmlns="" val="4278602241"/>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7763" name="Picture 4"/>
          <p:cNvPicPr>
            <a:picLocks noChangeAspect="1" noChangeArrowheads="1"/>
          </p:cNvPicPr>
          <p:nvPr/>
        </p:nvPicPr>
        <p:blipFill>
          <a:blip r:embed="rId3" cstate="print"/>
          <a:srcRect/>
          <a:stretch>
            <a:fillRect/>
          </a:stretch>
        </p:blipFill>
        <p:spPr bwMode="auto">
          <a:xfrm>
            <a:off x="2557463" y="1300163"/>
            <a:ext cx="4098925" cy="3681412"/>
          </a:xfrm>
          <a:prstGeom prst="rect">
            <a:avLst/>
          </a:prstGeom>
          <a:noFill/>
          <a:ln w="9525">
            <a:noFill/>
            <a:miter lim="800000"/>
            <a:headEnd/>
            <a:tailEnd/>
          </a:ln>
        </p:spPr>
      </p:pic>
    </p:spTree>
    <p:extLst>
      <p:ext uri="{BB962C8B-B14F-4D97-AF65-F5344CB8AC3E}">
        <p14:creationId xmlns:p14="http://schemas.microsoft.com/office/powerpoint/2010/main" xmlns="" val="5191248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4" name="Oval 4"/>
          <p:cNvSpPr>
            <a:spLocks noChangeArrowheads="1"/>
          </p:cNvSpPr>
          <p:nvPr/>
        </p:nvSpPr>
        <p:spPr bwMode="auto">
          <a:xfrm>
            <a:off x="1763713" y="908050"/>
            <a:ext cx="5545137" cy="5257800"/>
          </a:xfrm>
          <a:prstGeom prst="ellipse">
            <a:avLst/>
          </a:prstGeom>
          <a:solidFill>
            <a:srgbClr val="00FF00"/>
          </a:solidFill>
          <a:ln w="76200">
            <a:solidFill>
              <a:schemeClr val="tx2"/>
            </a:solidFill>
            <a:round/>
            <a:headEnd/>
            <a:tailEnd/>
          </a:ln>
          <a:effectLst/>
        </p:spPr>
        <p:txBody>
          <a:bodyPr wrap="none" anchor="ctr"/>
          <a:lstStyle/>
          <a:p>
            <a:endParaRPr lang="en-US"/>
          </a:p>
        </p:txBody>
      </p:sp>
      <p:sp>
        <p:nvSpPr>
          <p:cNvPr id="10245" name="Text Box 5"/>
          <p:cNvSpPr txBox="1">
            <a:spLocks noChangeArrowheads="1"/>
          </p:cNvSpPr>
          <p:nvPr/>
        </p:nvSpPr>
        <p:spPr bwMode="auto">
          <a:xfrm>
            <a:off x="395288" y="260350"/>
            <a:ext cx="4681537" cy="579438"/>
          </a:xfrm>
          <a:prstGeom prst="rect">
            <a:avLst/>
          </a:prstGeom>
          <a:noFill/>
          <a:ln w="9525">
            <a:noFill/>
            <a:miter lim="800000"/>
            <a:headEnd/>
            <a:tailEnd/>
          </a:ln>
          <a:effectLst/>
        </p:spPr>
        <p:txBody>
          <a:bodyPr>
            <a:spAutoFit/>
          </a:bodyPr>
          <a:lstStyle/>
          <a:p>
            <a:pPr>
              <a:spcBef>
                <a:spcPct val="50000"/>
              </a:spcBef>
            </a:pPr>
            <a:r>
              <a:rPr lang="en-GB" sz="3200">
                <a:latin typeface="Comic Sans MS" pitchFamily="66" charset="0"/>
              </a:rPr>
              <a:t>IL EST SIX HEURES</a:t>
            </a:r>
          </a:p>
        </p:txBody>
      </p:sp>
      <p:sp>
        <p:nvSpPr>
          <p:cNvPr id="10246" name="Line 6"/>
          <p:cNvSpPr>
            <a:spLocks noChangeShapeType="1"/>
          </p:cNvSpPr>
          <p:nvPr/>
        </p:nvSpPr>
        <p:spPr bwMode="auto">
          <a:xfrm flipH="1">
            <a:off x="4500563" y="3500438"/>
            <a:ext cx="2232025" cy="73025"/>
          </a:xfrm>
          <a:prstGeom prst="line">
            <a:avLst/>
          </a:prstGeom>
          <a:noFill/>
          <a:ln w="88900">
            <a:solidFill>
              <a:schemeClr val="tx1"/>
            </a:solidFill>
            <a:round/>
            <a:headEnd type="triangle" w="lg" len="lg"/>
            <a:tailEnd type="none" w="lg" len="lg"/>
          </a:ln>
          <a:effectLst/>
        </p:spPr>
        <p:txBody>
          <a:bodyPr/>
          <a:lstStyle/>
          <a:p>
            <a:endParaRPr lang="en-US"/>
          </a:p>
        </p:txBody>
      </p:sp>
      <p:sp>
        <p:nvSpPr>
          <p:cNvPr id="10247" name="Line 7"/>
          <p:cNvSpPr>
            <a:spLocks noChangeShapeType="1"/>
          </p:cNvSpPr>
          <p:nvPr/>
        </p:nvSpPr>
        <p:spPr bwMode="auto">
          <a:xfrm flipV="1">
            <a:off x="4427538" y="3500438"/>
            <a:ext cx="73025" cy="1512887"/>
          </a:xfrm>
          <a:prstGeom prst="line">
            <a:avLst/>
          </a:prstGeom>
          <a:noFill/>
          <a:ln w="88900">
            <a:solidFill>
              <a:schemeClr val="tx1"/>
            </a:solidFill>
            <a:round/>
            <a:headEnd type="triangle" w="lg" len="lg"/>
            <a:tailEnd type="none" w="lg" len="lg"/>
          </a:ln>
          <a:effectLst/>
        </p:spPr>
        <p:txBody>
          <a:bodyPr/>
          <a:lstStyle/>
          <a:p>
            <a:endParaRPr lang="en-US"/>
          </a:p>
        </p:txBody>
      </p:sp>
      <p:sp>
        <p:nvSpPr>
          <p:cNvPr id="10248" name="Text Box 8"/>
          <p:cNvSpPr txBox="1">
            <a:spLocks noChangeArrowheads="1"/>
          </p:cNvSpPr>
          <p:nvPr/>
        </p:nvSpPr>
        <p:spPr bwMode="auto">
          <a:xfrm>
            <a:off x="4284663" y="105251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12</a:t>
            </a:r>
          </a:p>
        </p:txBody>
      </p:sp>
      <p:sp>
        <p:nvSpPr>
          <p:cNvPr id="10249" name="Text Box 9"/>
          <p:cNvSpPr txBox="1">
            <a:spLocks noChangeArrowheads="1"/>
          </p:cNvSpPr>
          <p:nvPr/>
        </p:nvSpPr>
        <p:spPr bwMode="auto">
          <a:xfrm>
            <a:off x="5508625" y="1341438"/>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a:t>
            </a:r>
          </a:p>
        </p:txBody>
      </p:sp>
      <p:sp>
        <p:nvSpPr>
          <p:cNvPr id="10250" name="Text Box 10"/>
          <p:cNvSpPr txBox="1">
            <a:spLocks noChangeArrowheads="1"/>
          </p:cNvSpPr>
          <p:nvPr/>
        </p:nvSpPr>
        <p:spPr bwMode="auto">
          <a:xfrm>
            <a:off x="5508625" y="508476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5</a:t>
            </a:r>
          </a:p>
        </p:txBody>
      </p:sp>
      <p:sp>
        <p:nvSpPr>
          <p:cNvPr id="10251" name="Text Box 11"/>
          <p:cNvSpPr txBox="1">
            <a:spLocks noChangeArrowheads="1"/>
          </p:cNvSpPr>
          <p:nvPr/>
        </p:nvSpPr>
        <p:spPr bwMode="auto">
          <a:xfrm>
            <a:off x="6300788" y="42926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4</a:t>
            </a:r>
          </a:p>
        </p:txBody>
      </p:sp>
      <p:sp>
        <p:nvSpPr>
          <p:cNvPr id="10252" name="Text Box 12"/>
          <p:cNvSpPr txBox="1">
            <a:spLocks noChangeArrowheads="1"/>
          </p:cNvSpPr>
          <p:nvPr/>
        </p:nvSpPr>
        <p:spPr bwMode="auto">
          <a:xfrm>
            <a:off x="1763713" y="33575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9</a:t>
            </a:r>
          </a:p>
        </p:txBody>
      </p:sp>
      <p:sp>
        <p:nvSpPr>
          <p:cNvPr id="10253" name="Text Box 13"/>
          <p:cNvSpPr txBox="1">
            <a:spLocks noChangeArrowheads="1"/>
          </p:cNvSpPr>
          <p:nvPr/>
        </p:nvSpPr>
        <p:spPr bwMode="auto">
          <a:xfrm>
            <a:off x="6659563" y="3213100"/>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3</a:t>
            </a:r>
          </a:p>
        </p:txBody>
      </p:sp>
      <p:sp>
        <p:nvSpPr>
          <p:cNvPr id="10254" name="Text Box 14"/>
          <p:cNvSpPr txBox="1">
            <a:spLocks noChangeArrowheads="1"/>
          </p:cNvSpPr>
          <p:nvPr/>
        </p:nvSpPr>
        <p:spPr bwMode="auto">
          <a:xfrm>
            <a:off x="4356100" y="551656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6</a:t>
            </a:r>
          </a:p>
        </p:txBody>
      </p:sp>
      <p:sp>
        <p:nvSpPr>
          <p:cNvPr id="10255" name="Text Box 15"/>
          <p:cNvSpPr txBox="1">
            <a:spLocks noChangeArrowheads="1"/>
          </p:cNvSpPr>
          <p:nvPr/>
        </p:nvSpPr>
        <p:spPr bwMode="auto">
          <a:xfrm>
            <a:off x="2195513" y="2276475"/>
            <a:ext cx="576262" cy="519113"/>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10</a:t>
            </a:r>
          </a:p>
        </p:txBody>
      </p:sp>
      <p:sp>
        <p:nvSpPr>
          <p:cNvPr id="10256" name="Text Box 16"/>
          <p:cNvSpPr txBox="1">
            <a:spLocks noChangeArrowheads="1"/>
          </p:cNvSpPr>
          <p:nvPr/>
        </p:nvSpPr>
        <p:spPr bwMode="auto">
          <a:xfrm>
            <a:off x="2987675" y="1484313"/>
            <a:ext cx="576263"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11</a:t>
            </a:r>
          </a:p>
        </p:txBody>
      </p:sp>
      <p:sp>
        <p:nvSpPr>
          <p:cNvPr id="10257" name="Text Box 17"/>
          <p:cNvSpPr txBox="1">
            <a:spLocks noChangeArrowheads="1"/>
          </p:cNvSpPr>
          <p:nvPr/>
        </p:nvSpPr>
        <p:spPr bwMode="auto">
          <a:xfrm>
            <a:off x="6227763" y="2205038"/>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2</a:t>
            </a:r>
          </a:p>
        </p:txBody>
      </p:sp>
      <p:sp>
        <p:nvSpPr>
          <p:cNvPr id="10258" name="Text Box 18"/>
          <p:cNvSpPr txBox="1">
            <a:spLocks noChangeArrowheads="1"/>
          </p:cNvSpPr>
          <p:nvPr/>
        </p:nvSpPr>
        <p:spPr bwMode="auto">
          <a:xfrm>
            <a:off x="2916238" y="50847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7</a:t>
            </a:r>
          </a:p>
        </p:txBody>
      </p:sp>
      <p:sp>
        <p:nvSpPr>
          <p:cNvPr id="10259" name="Text Box 19"/>
          <p:cNvSpPr txBox="1">
            <a:spLocks noChangeArrowheads="1"/>
          </p:cNvSpPr>
          <p:nvPr/>
        </p:nvSpPr>
        <p:spPr bwMode="auto">
          <a:xfrm>
            <a:off x="2195513" y="4221163"/>
            <a:ext cx="576262" cy="519112"/>
          </a:xfrm>
          <a:prstGeom prst="rect">
            <a:avLst/>
          </a:prstGeom>
          <a:noFill/>
          <a:ln w="9525" algn="ctr">
            <a:noFill/>
            <a:miter lim="800000"/>
            <a:headEnd/>
            <a:tailEnd/>
          </a:ln>
          <a:effectLst/>
        </p:spPr>
        <p:txBody>
          <a:bodyPr>
            <a:spAutoFit/>
          </a:bodyPr>
          <a:lstStyle/>
          <a:p>
            <a:pPr>
              <a:spcBef>
                <a:spcPct val="50000"/>
              </a:spcBef>
            </a:pPr>
            <a:r>
              <a:rPr lang="en-GB" sz="2800">
                <a:latin typeface="Comic Sans MS" pitchFamily="66" charset="0"/>
              </a:rPr>
              <a:t>8</a:t>
            </a:r>
          </a:p>
        </p:txBody>
      </p:sp>
      <p:sp>
        <p:nvSpPr>
          <p:cNvPr id="10260" name="Text Box 20"/>
          <p:cNvSpPr txBox="1">
            <a:spLocks noChangeArrowheads="1"/>
          </p:cNvSpPr>
          <p:nvPr/>
        </p:nvSpPr>
        <p:spPr bwMode="auto">
          <a:xfrm>
            <a:off x="5003800" y="260350"/>
            <a:ext cx="3600450" cy="579438"/>
          </a:xfrm>
          <a:prstGeom prst="rect">
            <a:avLst/>
          </a:prstGeom>
          <a:noFill/>
          <a:ln w="9525" algn="ctr">
            <a:noFill/>
            <a:miter lim="800000"/>
            <a:headEnd/>
            <a:tailEnd/>
          </a:ln>
          <a:effectLst/>
        </p:spPr>
        <p:txBody>
          <a:bodyPr>
            <a:spAutoFit/>
          </a:bodyPr>
          <a:lstStyle/>
          <a:p>
            <a:pPr algn="l">
              <a:spcBef>
                <a:spcPct val="50000"/>
              </a:spcBef>
            </a:pPr>
            <a:r>
              <a:rPr lang="en-GB" sz="3200" i="1" u="sng">
                <a:latin typeface="Comic Sans MS" pitchFamily="66" charset="0"/>
              </a:rPr>
              <a:t>ET QUART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2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3" presetClass="entr" presetSubtype="16" fill="hold" grpId="0" nodeType="clickEffect">
                                  <p:stCondLst>
                                    <p:cond delay="0"/>
                                  </p:stCondLst>
                                  <p:childTnLst>
                                    <p:set>
                                      <p:cBhvr>
                                        <p:cTn id="14" dur="1" fill="hold">
                                          <p:stCondLst>
                                            <p:cond delay="0"/>
                                          </p:stCondLst>
                                        </p:cTn>
                                        <p:tgtEl>
                                          <p:spTgt spid="10260"/>
                                        </p:tgtEl>
                                        <p:attrNameLst>
                                          <p:attrName>style.visibility</p:attrName>
                                        </p:attrNameLst>
                                      </p:cBhvr>
                                      <p:to>
                                        <p:strVal val="visible"/>
                                      </p:to>
                                    </p:set>
                                    <p:animEffect transition="in" filter="plus(in)">
                                      <p:cBhvr>
                                        <p:cTn id="15" dur="2000"/>
                                        <p:tgtEl>
                                          <p:spTgt spid="102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animBg="1"/>
      <p:bldP spid="10247" grpId="0" animBg="1"/>
      <p:bldP spid="10260"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1905000"/>
            <a:ext cx="7010400" cy="1569660"/>
          </a:xfrm>
          <a:prstGeom prst="rect">
            <a:avLst/>
          </a:prstGeom>
          <a:noFill/>
        </p:spPr>
        <p:txBody>
          <a:bodyPr wrap="square" rtlCol="0">
            <a:spAutoFit/>
          </a:bodyPr>
          <a:lstStyle/>
          <a:p>
            <a:r>
              <a:rPr lang="en-US" sz="4800" dirty="0" smtClean="0"/>
              <a:t>Which </a:t>
            </a:r>
            <a:r>
              <a:rPr lang="en-US" sz="4800" dirty="0" smtClean="0"/>
              <a:t>did you not circle?</a:t>
            </a:r>
            <a:endParaRPr lang="en-US" sz="4800" dirty="0"/>
          </a:p>
        </p:txBody>
      </p:sp>
    </p:spTree>
    <p:extLst>
      <p:ext uri="{BB962C8B-B14F-4D97-AF65-F5344CB8AC3E}">
        <p14:creationId xmlns:p14="http://schemas.microsoft.com/office/powerpoint/2010/main" xmlns="" val="228256572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1617" name="Picture 2"/>
          <p:cNvPicPr>
            <a:picLocks noChangeAspect="1" noChangeArrowheads="1"/>
          </p:cNvPicPr>
          <p:nvPr/>
        </p:nvPicPr>
        <p:blipFill>
          <a:blip r:embed="rId3" cstate="print"/>
          <a:srcRect/>
          <a:stretch>
            <a:fillRect/>
          </a:stretch>
        </p:blipFill>
        <p:spPr bwMode="auto">
          <a:xfrm>
            <a:off x="1831975" y="0"/>
            <a:ext cx="5440363" cy="5156200"/>
          </a:xfrm>
          <a:prstGeom prst="rect">
            <a:avLst/>
          </a:prstGeom>
          <a:noFill/>
          <a:ln w="9525">
            <a:noFill/>
            <a:miter lim="800000"/>
            <a:headEnd/>
            <a:tailEnd/>
          </a:ln>
        </p:spPr>
      </p:pic>
      <p:sp>
        <p:nvSpPr>
          <p:cNvPr id="54292" name="Text Box 20"/>
          <p:cNvSpPr txBox="1">
            <a:spLocks noChangeArrowheads="1"/>
          </p:cNvSpPr>
          <p:nvPr/>
        </p:nvSpPr>
        <p:spPr bwMode="auto">
          <a:xfrm>
            <a:off x="2149475" y="5927725"/>
            <a:ext cx="4792663" cy="641350"/>
          </a:xfrm>
          <a:prstGeom prst="rect">
            <a:avLst/>
          </a:prstGeom>
          <a:noFill/>
          <a:ln w="9525">
            <a:noFill/>
            <a:miter lim="800000"/>
            <a:headEnd/>
            <a:tailEnd/>
          </a:ln>
        </p:spPr>
        <p:txBody>
          <a:bodyPr>
            <a:spAutoFit/>
          </a:bodyPr>
          <a:lstStyle/>
          <a:p>
            <a:pPr algn="ctr" defTabSz="914400" eaLnBrk="0" hangingPunct="0">
              <a:spcBef>
                <a:spcPct val="50000"/>
              </a:spcBef>
            </a:pPr>
            <a:r>
              <a:rPr lang="en-US" sz="3600" b="1">
                <a:solidFill>
                  <a:srgbClr val="0000FF"/>
                </a:solidFill>
              </a:rPr>
              <a:t>English</a:t>
            </a:r>
            <a:endParaRPr lang="en-US" sz="2800"/>
          </a:p>
        </p:txBody>
      </p:sp>
      <p:sp>
        <p:nvSpPr>
          <p:cNvPr id="5" name="Text Placeholder 3"/>
          <p:cNvSpPr>
            <a:spLocks/>
          </p:cNvSpPr>
          <p:nvPr/>
        </p:nvSpPr>
        <p:spPr bwMode="auto">
          <a:xfrm>
            <a:off x="1109663" y="5259388"/>
            <a:ext cx="6942137" cy="768350"/>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es-CL" sz="5000" b="1" dirty="0" err="1" smtClean="0">
                <a:latin typeface="Verdana" pitchFamily="34" charset="0"/>
              </a:rPr>
              <a:t>L’anglais</a:t>
            </a:r>
            <a:endParaRPr lang="es-CL" sz="5000" b="1" dirty="0">
              <a:latin typeface="Verdana" pitchFamily="34" charset="0"/>
            </a:endParaRPr>
          </a:p>
        </p:txBody>
      </p:sp>
    </p:spTree>
    <p:extLst>
      <p:ext uri="{BB962C8B-B14F-4D97-AF65-F5344CB8AC3E}">
        <p14:creationId xmlns:p14="http://schemas.microsoft.com/office/powerpoint/2010/main" xmlns="" val="15478943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 Placeholder 3"/>
          <p:cNvSpPr>
            <a:spLocks/>
          </p:cNvSpPr>
          <p:nvPr/>
        </p:nvSpPr>
        <p:spPr bwMode="auto">
          <a:xfrm>
            <a:off x="1109663" y="5402263"/>
            <a:ext cx="6942137" cy="768350"/>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es-CL" sz="5000" b="1" dirty="0" err="1" smtClean="0">
                <a:latin typeface="Verdana" pitchFamily="34" charset="0"/>
              </a:rPr>
              <a:t>facile</a:t>
            </a:r>
            <a:endParaRPr lang="es-CL" sz="5000" b="1" dirty="0">
              <a:latin typeface="Verdana" pitchFamily="34" charset="0"/>
            </a:endParaRPr>
          </a:p>
        </p:txBody>
      </p:sp>
      <p:sp>
        <p:nvSpPr>
          <p:cNvPr id="54292" name="Text Box 20"/>
          <p:cNvSpPr txBox="1">
            <a:spLocks noChangeArrowheads="1"/>
          </p:cNvSpPr>
          <p:nvPr/>
        </p:nvSpPr>
        <p:spPr bwMode="auto">
          <a:xfrm>
            <a:off x="2149475" y="5956300"/>
            <a:ext cx="4792663" cy="641350"/>
          </a:xfrm>
          <a:prstGeom prst="rect">
            <a:avLst/>
          </a:prstGeom>
          <a:noFill/>
          <a:ln w="9525">
            <a:noFill/>
            <a:miter lim="800000"/>
            <a:headEnd/>
            <a:tailEnd/>
          </a:ln>
        </p:spPr>
        <p:txBody>
          <a:bodyPr>
            <a:spAutoFit/>
          </a:bodyPr>
          <a:lstStyle/>
          <a:p>
            <a:pPr algn="ctr" defTabSz="914400" eaLnBrk="0" hangingPunct="0">
              <a:spcBef>
                <a:spcPct val="50000"/>
              </a:spcBef>
            </a:pPr>
            <a:r>
              <a:rPr lang="en-US" sz="3600" b="1" dirty="0" smtClean="0">
                <a:solidFill>
                  <a:srgbClr val="0000FF"/>
                </a:solidFill>
              </a:rPr>
              <a:t>easy</a:t>
            </a:r>
            <a:endParaRPr lang="en-US" sz="2800" dirty="0"/>
          </a:p>
        </p:txBody>
      </p:sp>
      <p:pic>
        <p:nvPicPr>
          <p:cNvPr id="2" name="Picture 1"/>
          <p:cNvPicPr>
            <a:picLocks noChangeAspect="1"/>
          </p:cNvPicPr>
          <p:nvPr/>
        </p:nvPicPr>
        <p:blipFill>
          <a:blip r:embed="rId3"/>
          <a:stretch>
            <a:fillRect/>
          </a:stretch>
        </p:blipFill>
        <p:spPr>
          <a:xfrm>
            <a:off x="2149475" y="123357"/>
            <a:ext cx="4913480" cy="4848257"/>
          </a:xfrm>
          <a:prstGeom prst="rect">
            <a:avLst/>
          </a:prstGeom>
        </p:spPr>
      </p:pic>
    </p:spTree>
    <p:extLst>
      <p:ext uri="{BB962C8B-B14F-4D97-AF65-F5344CB8AC3E}">
        <p14:creationId xmlns:p14="http://schemas.microsoft.com/office/powerpoint/2010/main" xmlns="" val="19494184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7" name="Text Placeholder 3"/>
          <p:cNvSpPr>
            <a:spLocks/>
          </p:cNvSpPr>
          <p:nvPr/>
        </p:nvSpPr>
        <p:spPr bwMode="auto">
          <a:xfrm>
            <a:off x="1109663" y="5402263"/>
            <a:ext cx="6942137" cy="768350"/>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es-CL" sz="5000" b="1" dirty="0" err="1" smtClean="0">
                <a:latin typeface="Verdana" pitchFamily="34" charset="0"/>
              </a:rPr>
              <a:t>difficile</a:t>
            </a:r>
            <a:endParaRPr lang="es-CL" sz="5000" b="1" dirty="0">
              <a:latin typeface="Verdana" pitchFamily="34" charset="0"/>
            </a:endParaRPr>
          </a:p>
        </p:txBody>
      </p:sp>
      <p:sp>
        <p:nvSpPr>
          <p:cNvPr id="54292" name="Text Box 20"/>
          <p:cNvSpPr txBox="1">
            <a:spLocks noChangeArrowheads="1"/>
          </p:cNvSpPr>
          <p:nvPr/>
        </p:nvSpPr>
        <p:spPr bwMode="auto">
          <a:xfrm>
            <a:off x="2149475" y="5956300"/>
            <a:ext cx="4792663" cy="646331"/>
          </a:xfrm>
          <a:prstGeom prst="rect">
            <a:avLst/>
          </a:prstGeom>
          <a:noFill/>
          <a:ln w="9525">
            <a:noFill/>
            <a:miter lim="800000"/>
            <a:headEnd/>
            <a:tailEnd/>
          </a:ln>
        </p:spPr>
        <p:txBody>
          <a:bodyPr>
            <a:spAutoFit/>
          </a:bodyPr>
          <a:lstStyle/>
          <a:p>
            <a:pPr algn="ctr" defTabSz="914400" eaLnBrk="0" hangingPunct="0">
              <a:spcBef>
                <a:spcPct val="50000"/>
              </a:spcBef>
            </a:pPr>
            <a:r>
              <a:rPr lang="en-US" sz="3600" b="1" dirty="0" smtClean="0">
                <a:solidFill>
                  <a:srgbClr val="0000FF"/>
                </a:solidFill>
              </a:rPr>
              <a:t>difficult/hard</a:t>
            </a:r>
            <a:endParaRPr lang="en-US" sz="2800" dirty="0"/>
          </a:p>
        </p:txBody>
      </p:sp>
      <p:pic>
        <p:nvPicPr>
          <p:cNvPr id="2" name="Picture 1"/>
          <p:cNvPicPr>
            <a:picLocks noChangeAspect="1"/>
          </p:cNvPicPr>
          <p:nvPr/>
        </p:nvPicPr>
        <p:blipFill>
          <a:blip r:embed="rId3"/>
          <a:stretch>
            <a:fillRect/>
          </a:stretch>
        </p:blipFill>
        <p:spPr>
          <a:xfrm>
            <a:off x="2474331" y="0"/>
            <a:ext cx="4792663" cy="5123953"/>
          </a:xfrm>
          <a:prstGeom prst="rect">
            <a:avLst/>
          </a:prstGeom>
        </p:spPr>
      </p:pic>
    </p:spTree>
    <p:extLst>
      <p:ext uri="{BB962C8B-B14F-4D97-AF65-F5344CB8AC3E}">
        <p14:creationId xmlns:p14="http://schemas.microsoft.com/office/powerpoint/2010/main" xmlns="" val="209422112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Text Placeholder 3"/>
          <p:cNvSpPr>
            <a:spLocks/>
          </p:cNvSpPr>
          <p:nvPr/>
        </p:nvSpPr>
        <p:spPr bwMode="auto">
          <a:xfrm>
            <a:off x="1109663" y="5402263"/>
            <a:ext cx="6942137" cy="768350"/>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es-CL" sz="5000" b="1" dirty="0" smtClean="0">
                <a:latin typeface="Verdana" pitchFamily="34" charset="0"/>
              </a:rPr>
              <a:t>Le bureau</a:t>
            </a:r>
            <a:endParaRPr lang="es-CL" sz="5000" b="1" dirty="0">
              <a:latin typeface="Verdana" pitchFamily="34" charset="0"/>
            </a:endParaRPr>
          </a:p>
        </p:txBody>
      </p:sp>
      <p:sp>
        <p:nvSpPr>
          <p:cNvPr id="54292" name="Text Box 20"/>
          <p:cNvSpPr txBox="1">
            <a:spLocks noChangeArrowheads="1"/>
          </p:cNvSpPr>
          <p:nvPr/>
        </p:nvSpPr>
        <p:spPr bwMode="auto">
          <a:xfrm>
            <a:off x="2149475" y="5956300"/>
            <a:ext cx="4792663" cy="641350"/>
          </a:xfrm>
          <a:prstGeom prst="rect">
            <a:avLst/>
          </a:prstGeom>
          <a:noFill/>
          <a:ln w="9525">
            <a:noFill/>
            <a:miter lim="800000"/>
            <a:headEnd/>
            <a:tailEnd/>
          </a:ln>
        </p:spPr>
        <p:txBody>
          <a:bodyPr>
            <a:spAutoFit/>
          </a:bodyPr>
          <a:lstStyle/>
          <a:p>
            <a:pPr algn="ctr" defTabSz="914400" eaLnBrk="0" hangingPunct="0">
              <a:spcBef>
                <a:spcPct val="50000"/>
              </a:spcBef>
            </a:pPr>
            <a:r>
              <a:rPr lang="en-US" sz="3600" b="1">
                <a:solidFill>
                  <a:srgbClr val="0000FF"/>
                </a:solidFill>
              </a:rPr>
              <a:t>the office</a:t>
            </a:r>
            <a:endParaRPr lang="en-US" sz="2800"/>
          </a:p>
        </p:txBody>
      </p:sp>
      <p:pic>
        <p:nvPicPr>
          <p:cNvPr id="116739" name="Picture 4"/>
          <p:cNvPicPr>
            <a:picLocks noChangeAspect="1" noChangeArrowheads="1"/>
          </p:cNvPicPr>
          <p:nvPr/>
        </p:nvPicPr>
        <p:blipFill>
          <a:blip r:embed="rId3" cstate="print"/>
          <a:srcRect/>
          <a:stretch>
            <a:fillRect/>
          </a:stretch>
        </p:blipFill>
        <p:spPr bwMode="auto">
          <a:xfrm>
            <a:off x="2478088" y="0"/>
            <a:ext cx="4178300" cy="5127625"/>
          </a:xfrm>
          <a:prstGeom prst="rect">
            <a:avLst/>
          </a:prstGeom>
          <a:noFill/>
          <a:ln w="9525">
            <a:noFill/>
            <a:miter lim="800000"/>
            <a:headEnd/>
            <a:tailEnd/>
          </a:ln>
        </p:spPr>
      </p:pic>
    </p:spTree>
    <p:extLst>
      <p:ext uri="{BB962C8B-B14F-4D97-AF65-F5344CB8AC3E}">
        <p14:creationId xmlns:p14="http://schemas.microsoft.com/office/powerpoint/2010/main" xmlns="" val="4569613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0593" name="Picture 2"/>
          <p:cNvPicPr>
            <a:picLocks noChangeAspect="1" noChangeArrowheads="1"/>
          </p:cNvPicPr>
          <p:nvPr/>
        </p:nvPicPr>
        <p:blipFill>
          <a:blip r:embed="rId3" cstate="print"/>
          <a:srcRect l="4378" r="12679"/>
          <a:stretch>
            <a:fillRect/>
          </a:stretch>
        </p:blipFill>
        <p:spPr bwMode="auto">
          <a:xfrm>
            <a:off x="1962150" y="0"/>
            <a:ext cx="4632325" cy="5194300"/>
          </a:xfrm>
          <a:prstGeom prst="rect">
            <a:avLst/>
          </a:prstGeom>
          <a:noFill/>
          <a:ln w="9525">
            <a:noFill/>
            <a:miter lim="800000"/>
            <a:headEnd/>
            <a:tailEnd/>
          </a:ln>
        </p:spPr>
      </p:pic>
      <p:sp>
        <p:nvSpPr>
          <p:cNvPr id="110594" name="Text Placeholder 3"/>
          <p:cNvSpPr>
            <a:spLocks/>
          </p:cNvSpPr>
          <p:nvPr/>
        </p:nvSpPr>
        <p:spPr bwMode="auto">
          <a:xfrm>
            <a:off x="1109663" y="5259388"/>
            <a:ext cx="6942137" cy="768350"/>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es-CL" sz="5000" b="1" dirty="0" err="1" smtClean="0">
                <a:latin typeface="Verdana" pitchFamily="34" charset="0"/>
              </a:rPr>
              <a:t>L’EPS</a:t>
            </a:r>
            <a:r>
              <a:rPr lang="es-CL" sz="5000" b="1" dirty="0" smtClean="0">
                <a:latin typeface="Verdana" pitchFamily="34" charset="0"/>
              </a:rPr>
              <a:t> </a:t>
            </a:r>
            <a:endParaRPr lang="es-CL" sz="5000" b="1" dirty="0">
              <a:latin typeface="Verdana" pitchFamily="34" charset="0"/>
            </a:endParaRPr>
          </a:p>
        </p:txBody>
      </p:sp>
      <p:sp>
        <p:nvSpPr>
          <p:cNvPr id="54292" name="Text Box 20"/>
          <p:cNvSpPr txBox="1">
            <a:spLocks noChangeArrowheads="1"/>
          </p:cNvSpPr>
          <p:nvPr/>
        </p:nvSpPr>
        <p:spPr bwMode="auto">
          <a:xfrm>
            <a:off x="2149475" y="5927725"/>
            <a:ext cx="4792663" cy="641350"/>
          </a:xfrm>
          <a:prstGeom prst="rect">
            <a:avLst/>
          </a:prstGeom>
          <a:noFill/>
          <a:ln w="9525">
            <a:noFill/>
            <a:miter lim="800000"/>
            <a:headEnd/>
            <a:tailEnd/>
          </a:ln>
        </p:spPr>
        <p:txBody>
          <a:bodyPr>
            <a:spAutoFit/>
          </a:bodyPr>
          <a:lstStyle/>
          <a:p>
            <a:pPr algn="ctr" defTabSz="914400" eaLnBrk="0" hangingPunct="0">
              <a:spcBef>
                <a:spcPct val="50000"/>
              </a:spcBef>
            </a:pPr>
            <a:r>
              <a:rPr lang="en-US" sz="3600" b="1">
                <a:solidFill>
                  <a:srgbClr val="0000FF"/>
                </a:solidFill>
              </a:rPr>
              <a:t>physical education</a:t>
            </a:r>
            <a:endParaRPr lang="en-US" sz="2800"/>
          </a:p>
        </p:txBody>
      </p:sp>
    </p:spTree>
    <p:extLst>
      <p:ext uri="{BB962C8B-B14F-4D97-AF65-F5344CB8AC3E}">
        <p14:creationId xmlns:p14="http://schemas.microsoft.com/office/powerpoint/2010/main" xmlns="" val="343432236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autoUpdateAnimBg="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Text Placeholder 3"/>
          <p:cNvSpPr>
            <a:spLocks/>
          </p:cNvSpPr>
          <p:nvPr/>
        </p:nvSpPr>
        <p:spPr bwMode="auto">
          <a:xfrm>
            <a:off x="1109663" y="5402263"/>
            <a:ext cx="6942137" cy="768350"/>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es-CL" sz="5000" b="1" dirty="0" smtClean="0">
                <a:latin typeface="Verdana" pitchFamily="34" charset="0"/>
              </a:rPr>
              <a:t>le </a:t>
            </a:r>
            <a:r>
              <a:rPr lang="es-CL" sz="5000" b="1" dirty="0" err="1" smtClean="0">
                <a:latin typeface="Verdana" pitchFamily="34" charset="0"/>
              </a:rPr>
              <a:t>gymnase</a:t>
            </a:r>
            <a:endParaRPr lang="es-CL" sz="5000" b="1" dirty="0">
              <a:latin typeface="Verdana" pitchFamily="34" charset="0"/>
            </a:endParaRPr>
          </a:p>
        </p:txBody>
      </p:sp>
      <p:sp>
        <p:nvSpPr>
          <p:cNvPr id="54292" name="Text Box 20"/>
          <p:cNvSpPr txBox="1">
            <a:spLocks noChangeArrowheads="1"/>
          </p:cNvSpPr>
          <p:nvPr/>
        </p:nvSpPr>
        <p:spPr bwMode="auto">
          <a:xfrm>
            <a:off x="2149475" y="5956300"/>
            <a:ext cx="4792663" cy="641350"/>
          </a:xfrm>
          <a:prstGeom prst="rect">
            <a:avLst/>
          </a:prstGeom>
          <a:noFill/>
          <a:ln w="9525">
            <a:noFill/>
            <a:miter lim="800000"/>
            <a:headEnd/>
            <a:tailEnd/>
          </a:ln>
        </p:spPr>
        <p:txBody>
          <a:bodyPr>
            <a:spAutoFit/>
          </a:bodyPr>
          <a:lstStyle/>
          <a:p>
            <a:pPr algn="ctr" defTabSz="914400" eaLnBrk="0" hangingPunct="0">
              <a:spcBef>
                <a:spcPct val="50000"/>
              </a:spcBef>
            </a:pPr>
            <a:r>
              <a:rPr lang="en-US" sz="3600" b="1">
                <a:solidFill>
                  <a:srgbClr val="0000FF"/>
                </a:solidFill>
              </a:rPr>
              <a:t>gymnasium</a:t>
            </a:r>
            <a:endParaRPr lang="en-US" sz="2800"/>
          </a:p>
        </p:txBody>
      </p:sp>
      <p:pic>
        <p:nvPicPr>
          <p:cNvPr id="119811" name="Picture 4"/>
          <p:cNvPicPr>
            <a:picLocks noChangeAspect="1" noChangeArrowheads="1"/>
          </p:cNvPicPr>
          <p:nvPr/>
        </p:nvPicPr>
        <p:blipFill>
          <a:blip r:embed="rId3" cstate="print"/>
          <a:srcRect/>
          <a:stretch>
            <a:fillRect/>
          </a:stretch>
        </p:blipFill>
        <p:spPr bwMode="auto">
          <a:xfrm>
            <a:off x="1646238" y="398463"/>
            <a:ext cx="5908675" cy="4835525"/>
          </a:xfrm>
          <a:prstGeom prst="rect">
            <a:avLst/>
          </a:prstGeom>
          <a:noFill/>
          <a:ln w="9525">
            <a:noFill/>
            <a:miter lim="800000"/>
            <a:headEnd/>
            <a:tailEnd/>
          </a:ln>
        </p:spPr>
      </p:pic>
    </p:spTree>
    <p:extLst>
      <p:ext uri="{BB962C8B-B14F-4D97-AF65-F5344CB8AC3E}">
        <p14:creationId xmlns:p14="http://schemas.microsoft.com/office/powerpoint/2010/main" xmlns="" val="413797173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3" name="Text Placeholder 3"/>
          <p:cNvSpPr>
            <a:spLocks/>
          </p:cNvSpPr>
          <p:nvPr/>
        </p:nvSpPr>
        <p:spPr bwMode="auto">
          <a:xfrm>
            <a:off x="1109663" y="5402263"/>
            <a:ext cx="6942137" cy="768350"/>
          </a:xfrm>
          <a:prstGeom prst="rect">
            <a:avLst/>
          </a:prstGeom>
          <a:noFill/>
          <a:ln w="9525">
            <a:noFill/>
            <a:miter lim="800000"/>
            <a:headEnd/>
            <a:tailEnd/>
          </a:ln>
        </p:spPr>
        <p:txBody>
          <a:bodyPr lIns="109728" tIns="0"/>
          <a:lstStyle/>
          <a:p>
            <a:pPr algn="ctr" defTabSz="914400" eaLnBrk="0" hangingPunct="0">
              <a:lnSpc>
                <a:spcPct val="80000"/>
              </a:lnSpc>
              <a:spcBef>
                <a:spcPts val="250"/>
              </a:spcBef>
              <a:buClr>
                <a:schemeClr val="accent1"/>
              </a:buClr>
              <a:buSzPct val="80000"/>
              <a:buFont typeface="Wingdings 2" pitchFamily="18" charset="2"/>
              <a:buNone/>
            </a:pPr>
            <a:r>
              <a:rPr lang="es-CL" sz="5000" b="1" dirty="0" smtClean="0">
                <a:latin typeface="Verdana" pitchFamily="34" charset="0"/>
              </a:rPr>
              <a:t>la </a:t>
            </a:r>
            <a:r>
              <a:rPr lang="es-CL" sz="5000" b="1" dirty="0" err="1" smtClean="0">
                <a:latin typeface="Verdana" pitchFamily="34" charset="0"/>
              </a:rPr>
              <a:t>cantine</a:t>
            </a:r>
            <a:endParaRPr lang="es-CL" sz="5000" b="1" dirty="0">
              <a:latin typeface="Verdana" pitchFamily="34" charset="0"/>
            </a:endParaRPr>
          </a:p>
        </p:txBody>
      </p:sp>
      <p:sp>
        <p:nvSpPr>
          <p:cNvPr id="54292" name="Text Box 20"/>
          <p:cNvSpPr txBox="1">
            <a:spLocks noChangeArrowheads="1"/>
          </p:cNvSpPr>
          <p:nvPr/>
        </p:nvSpPr>
        <p:spPr bwMode="auto">
          <a:xfrm>
            <a:off x="2149475" y="5956300"/>
            <a:ext cx="4792663" cy="641350"/>
          </a:xfrm>
          <a:prstGeom prst="rect">
            <a:avLst/>
          </a:prstGeom>
          <a:noFill/>
          <a:ln w="9525">
            <a:noFill/>
            <a:miter lim="800000"/>
            <a:headEnd/>
            <a:tailEnd/>
          </a:ln>
        </p:spPr>
        <p:txBody>
          <a:bodyPr>
            <a:spAutoFit/>
          </a:bodyPr>
          <a:lstStyle/>
          <a:p>
            <a:pPr algn="ctr" defTabSz="914400" eaLnBrk="0" hangingPunct="0">
              <a:spcBef>
                <a:spcPct val="50000"/>
              </a:spcBef>
            </a:pPr>
            <a:r>
              <a:rPr lang="en-US" sz="3600" b="1">
                <a:solidFill>
                  <a:srgbClr val="0000FF"/>
                </a:solidFill>
              </a:rPr>
              <a:t>cafeteria</a:t>
            </a:r>
            <a:endParaRPr lang="en-US" sz="2800"/>
          </a:p>
        </p:txBody>
      </p:sp>
      <p:pic>
        <p:nvPicPr>
          <p:cNvPr id="120835" name="Picture 4"/>
          <p:cNvPicPr>
            <a:picLocks noChangeAspect="1" noChangeArrowheads="1"/>
          </p:cNvPicPr>
          <p:nvPr/>
        </p:nvPicPr>
        <p:blipFill>
          <a:blip r:embed="rId3" cstate="print"/>
          <a:srcRect/>
          <a:stretch>
            <a:fillRect/>
          </a:stretch>
        </p:blipFill>
        <p:spPr bwMode="auto">
          <a:xfrm>
            <a:off x="827088" y="339725"/>
            <a:ext cx="7439025" cy="4991100"/>
          </a:xfrm>
          <a:prstGeom prst="rect">
            <a:avLst/>
          </a:prstGeom>
          <a:noFill/>
          <a:ln w="9525">
            <a:noFill/>
            <a:miter lim="800000"/>
            <a:headEnd/>
            <a:tailEnd/>
          </a:ln>
        </p:spPr>
      </p:pic>
    </p:spTree>
    <p:extLst>
      <p:ext uri="{BB962C8B-B14F-4D97-AF65-F5344CB8AC3E}">
        <p14:creationId xmlns:p14="http://schemas.microsoft.com/office/powerpoint/2010/main" xmlns="" val="38982159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92" grpId="0"/>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905000" y="1828800"/>
            <a:ext cx="6400800" cy="3046988"/>
          </a:xfrm>
          <a:prstGeom prst="rect">
            <a:avLst/>
          </a:prstGeom>
          <a:noFill/>
        </p:spPr>
        <p:txBody>
          <a:bodyPr wrap="square" rtlCol="0">
            <a:spAutoFit/>
          </a:bodyPr>
          <a:lstStyle/>
          <a:p>
            <a:r>
              <a:rPr lang="en-US" sz="4800" dirty="0" err="1" smtClean="0"/>
              <a:t>REVISEZ</a:t>
            </a:r>
            <a:r>
              <a:rPr lang="en-US" sz="4800" dirty="0" smtClean="0"/>
              <a:t>: </a:t>
            </a:r>
            <a:r>
              <a:rPr lang="en-US" sz="4800" dirty="0" smtClean="0"/>
              <a:t>Go back through slides and say what the unnamed pictures </a:t>
            </a:r>
            <a:r>
              <a:rPr lang="en-US" sz="4800" dirty="0" smtClean="0"/>
              <a:t>are.</a:t>
            </a:r>
            <a:endParaRPr lang="en-US" sz="4800" dirty="0"/>
          </a:p>
        </p:txBody>
      </p:sp>
    </p:spTree>
    <p:extLst>
      <p:ext uri="{BB962C8B-B14F-4D97-AF65-F5344CB8AC3E}">
        <p14:creationId xmlns:p14="http://schemas.microsoft.com/office/powerpoint/2010/main" xmlns="" val="3196671447"/>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txBox="1">
            <a:spLocks noGrp="1" noChangeArrowheads="1"/>
          </p:cNvSpPr>
          <p:nvPr>
            <p:ph type="title"/>
          </p:nvPr>
        </p:nvSpPr>
        <p:spPr bwMode="auto">
          <a:xfrm>
            <a:off x="503238" y="1888163"/>
            <a:ext cx="8183562" cy="1446550"/>
          </a:xfrm>
          <a:prstGeom prst="rect">
            <a:avLst/>
          </a:prstGeom>
          <a:noFill/>
          <a:ln w="9525">
            <a:noFill/>
            <a:miter lim="800000"/>
            <a:headEnd/>
            <a:tailEnd/>
          </a:ln>
        </p:spPr>
        <p:txBody>
          <a:bodyPr>
            <a:spAutoFit/>
          </a:bodyPr>
          <a:lstStyle/>
          <a:p>
            <a:r>
              <a:rPr lang="en-US" sz="4000" dirty="0" err="1" smtClean="0">
                <a:latin typeface="Verdana" pitchFamily="34" charset="0"/>
              </a:rPr>
              <a:t>Quelle</a:t>
            </a:r>
            <a:r>
              <a:rPr lang="en-US" sz="4000" dirty="0" smtClean="0">
                <a:latin typeface="Verdana" pitchFamily="34" charset="0"/>
              </a:rPr>
              <a:t> </a:t>
            </a:r>
            <a:r>
              <a:rPr lang="en-US" sz="4000" dirty="0" err="1" smtClean="0">
                <a:latin typeface="Verdana" pitchFamily="34" charset="0"/>
              </a:rPr>
              <a:t>classe</a:t>
            </a:r>
            <a:r>
              <a:rPr lang="en-US" sz="4000" dirty="0" smtClean="0">
                <a:latin typeface="Verdana" pitchFamily="34" charset="0"/>
              </a:rPr>
              <a:t> as-</a:t>
            </a:r>
            <a:r>
              <a:rPr lang="en-US" sz="4000" dirty="0" err="1" smtClean="0">
                <a:latin typeface="Verdana" pitchFamily="34" charset="0"/>
              </a:rPr>
              <a:t>tu</a:t>
            </a:r>
            <a:r>
              <a:rPr lang="en-US" sz="4000" dirty="0" smtClean="0">
                <a:latin typeface="Verdana" pitchFamily="34" charset="0"/>
              </a:rPr>
              <a:t>?</a:t>
            </a:r>
            <a:r>
              <a:rPr lang="en-US" sz="4000" dirty="0" smtClean="0">
                <a:latin typeface="Verdana" pitchFamily="34" charset="0"/>
              </a:rPr>
              <a:t/>
            </a:r>
            <a:br>
              <a:rPr lang="en-US" sz="4000" dirty="0" smtClean="0">
                <a:latin typeface="Verdana" pitchFamily="34" charset="0"/>
              </a:rPr>
            </a:br>
            <a:r>
              <a:rPr lang="en-US" sz="2400" dirty="0" smtClean="0">
                <a:latin typeface="Verdana" pitchFamily="34" charset="0"/>
              </a:rPr>
              <a:t/>
            </a:r>
            <a:br>
              <a:rPr lang="en-US" sz="2400" dirty="0" smtClean="0">
                <a:latin typeface="Verdana" pitchFamily="34" charset="0"/>
              </a:rPr>
            </a:br>
            <a:endParaRPr lang="en-US" sz="2400" dirty="0">
              <a:latin typeface="Verdana" pitchFamily="34" charset="0"/>
            </a:endParaRPr>
          </a:p>
        </p:txBody>
      </p:sp>
      <p:sp>
        <p:nvSpPr>
          <p:cNvPr id="4" name="TextBox 3"/>
          <p:cNvSpPr txBox="1">
            <a:spLocks noChangeArrowheads="1"/>
          </p:cNvSpPr>
          <p:nvPr/>
        </p:nvSpPr>
        <p:spPr bwMode="auto">
          <a:xfrm>
            <a:off x="2209800" y="2819400"/>
            <a:ext cx="6400800" cy="584775"/>
          </a:xfrm>
          <a:prstGeom prst="rect">
            <a:avLst/>
          </a:prstGeom>
          <a:noFill/>
          <a:ln w="9525">
            <a:noFill/>
            <a:miter lim="800000"/>
            <a:headEnd/>
            <a:tailEnd/>
          </a:ln>
        </p:spPr>
        <p:txBody>
          <a:bodyPr wrap="square">
            <a:spAutoFit/>
          </a:bodyPr>
          <a:lstStyle/>
          <a:p>
            <a:r>
              <a:rPr lang="en-US" sz="3200" i="1" dirty="0">
                <a:latin typeface="Verdana" pitchFamily="34" charset="0"/>
              </a:rPr>
              <a:t>What class do you have?</a:t>
            </a:r>
          </a:p>
        </p:txBody>
      </p:sp>
      <p:sp>
        <p:nvSpPr>
          <p:cNvPr id="5" name="TextBox 4"/>
          <p:cNvSpPr txBox="1">
            <a:spLocks noChangeArrowheads="1"/>
          </p:cNvSpPr>
          <p:nvPr/>
        </p:nvSpPr>
        <p:spPr bwMode="auto">
          <a:xfrm>
            <a:off x="1447800" y="4191000"/>
            <a:ext cx="1808163" cy="584775"/>
          </a:xfrm>
          <a:prstGeom prst="rect">
            <a:avLst/>
          </a:prstGeom>
          <a:noFill/>
          <a:ln w="9525">
            <a:noFill/>
            <a:miter lim="800000"/>
            <a:headEnd/>
            <a:tailEnd/>
          </a:ln>
        </p:spPr>
        <p:txBody>
          <a:bodyPr>
            <a:spAutoFit/>
          </a:bodyPr>
          <a:lstStyle/>
          <a:p>
            <a:r>
              <a:rPr lang="en-US" sz="3200" dirty="0" err="1" smtClean="0">
                <a:latin typeface="Verdana" pitchFamily="34" charset="0"/>
              </a:rPr>
              <a:t>J’ai</a:t>
            </a:r>
            <a:r>
              <a:rPr lang="en-US" sz="3200" dirty="0" smtClean="0">
                <a:latin typeface="Verdana" pitchFamily="34" charset="0"/>
              </a:rPr>
              <a:t>…</a:t>
            </a:r>
            <a:endParaRPr lang="en-US" sz="3200" dirty="0">
              <a:latin typeface="Verdana" pitchFamily="34" charset="0"/>
            </a:endParaRPr>
          </a:p>
        </p:txBody>
      </p:sp>
      <p:sp>
        <p:nvSpPr>
          <p:cNvPr id="6" name="TextBox 5"/>
          <p:cNvSpPr txBox="1">
            <a:spLocks noChangeArrowheads="1"/>
          </p:cNvSpPr>
          <p:nvPr/>
        </p:nvSpPr>
        <p:spPr bwMode="auto">
          <a:xfrm>
            <a:off x="3810000" y="4191000"/>
            <a:ext cx="3886200" cy="707886"/>
          </a:xfrm>
          <a:prstGeom prst="rect">
            <a:avLst/>
          </a:prstGeom>
          <a:noFill/>
          <a:ln w="9525">
            <a:noFill/>
            <a:miter lim="800000"/>
            <a:headEnd/>
            <a:tailEnd/>
          </a:ln>
        </p:spPr>
        <p:txBody>
          <a:bodyPr wrap="square">
            <a:spAutoFit/>
          </a:bodyPr>
          <a:lstStyle/>
          <a:p>
            <a:r>
              <a:rPr lang="en-US" sz="4000" i="1" dirty="0">
                <a:latin typeface="Verdana" pitchFamily="34" charset="0"/>
              </a:rPr>
              <a:t>I have…</a:t>
            </a:r>
          </a:p>
        </p:txBody>
      </p:sp>
      <p:sp>
        <p:nvSpPr>
          <p:cNvPr id="7" name="Rectangle 6"/>
          <p:cNvSpPr/>
          <p:nvPr/>
        </p:nvSpPr>
        <p:spPr>
          <a:xfrm>
            <a:off x="2785271" y="457200"/>
            <a:ext cx="3482043" cy="923330"/>
          </a:xfrm>
          <a:prstGeom prst="rect">
            <a:avLst/>
          </a:prstGeom>
          <a:noFill/>
        </p:spPr>
        <p:txBody>
          <a:bodyPr wrap="none" lIns="91440" tIns="45720" rIns="91440" bIns="45720">
            <a:spAutoFit/>
          </a:bodyPr>
          <a:lstStyle/>
          <a:p>
            <a:pPr algn="ctr"/>
            <a:r>
              <a:rPr lang="en-US" sz="5400" b="1" cap="all"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DEVOIR</a:t>
            </a:r>
            <a:r>
              <a:rPr lang="en-US" sz="5400" b="1" cap="all" spc="0" dirty="0" smtClean="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S</a:t>
            </a:r>
            <a:endParaRPr lang="en-US" sz="5400" b="1" cap="all" spc="0"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Tree>
    <p:extLst>
      <p:ext uri="{BB962C8B-B14F-4D97-AF65-F5344CB8AC3E}">
        <p14:creationId xmlns:p14="http://schemas.microsoft.com/office/powerpoint/2010/main" xmlns="" val="152946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accel="50000" decel="5000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accel="50000" decel="5000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accel="50000" decel="5000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accel="50000" decel="5000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6"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lemental">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Elemental">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lemental">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4166</TotalTime>
  <Words>1641</Words>
  <Application>Microsoft Office PowerPoint</Application>
  <PresentationFormat>On-screen Show (4:3)</PresentationFormat>
  <Paragraphs>584</Paragraphs>
  <Slides>101</Slides>
  <Notes>51</Notes>
  <HiddenSlides>7</HiddenSlides>
  <MMClips>0</MMClips>
  <ScaleCrop>false</ScaleCrop>
  <HeadingPairs>
    <vt:vector size="4" baseType="variant">
      <vt:variant>
        <vt:lpstr>Theme</vt:lpstr>
      </vt:variant>
      <vt:variant>
        <vt:i4>1</vt:i4>
      </vt:variant>
      <vt:variant>
        <vt:lpstr>Slide Titles</vt:lpstr>
      </vt:variant>
      <vt:variant>
        <vt:i4>101</vt:i4>
      </vt:variant>
    </vt:vector>
  </HeadingPairs>
  <TitlesOfParts>
    <vt:vector size="102" baseType="lpstr">
      <vt:lpstr>Elemental</vt:lpstr>
      <vt:lpstr>Keep going to view the rest of the Power Point in PRESENT Mode, completing all work as you go.</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Aujourd’hui, c’est vendredi, le vingt-huit février. LE PLAN DU JOUR</vt:lpstr>
      <vt:lpstr>Slide 22</vt:lpstr>
      <vt:lpstr>MOMENT CULTUREL</vt:lpstr>
      <vt:lpstr>ANNONCES</vt:lpstr>
      <vt:lpstr>Slide 25</vt:lpstr>
      <vt:lpstr>To express the HOUR:</vt:lpstr>
      <vt:lpstr>Slide 27</vt:lpstr>
      <vt:lpstr>L’HORLOGE: L’heure</vt:lpstr>
      <vt:lpstr>EXTRAS!</vt:lpstr>
      <vt:lpstr>L’HEURE: Before the Half Hour</vt:lpstr>
      <vt:lpstr>ET</vt:lpstr>
      <vt:lpstr>MOINS</vt:lpstr>
      <vt:lpstr>Prononciation de termes Répétez, s’il vous plaît!</vt:lpstr>
      <vt:lpstr>L’ HORLOGE: L’heure</vt:lpstr>
      <vt:lpstr>Slide 35</vt:lpstr>
      <vt:lpstr>À</vt:lpstr>
      <vt:lpstr>Slide 37</vt:lpstr>
      <vt:lpstr>Slide 38</vt:lpstr>
      <vt:lpstr>POUR COMMENCER: L’ HEURE</vt:lpstr>
      <vt:lpstr>Glue</vt:lpstr>
      <vt:lpstr>Slide 41</vt:lpstr>
      <vt:lpstr>LA QUÊTE DE VOCABULAIRE</vt:lpstr>
      <vt:lpstr>Aujourd’hui, c’est _____di, le ___ , ______. L’AGENDA</vt:lpstr>
      <vt:lpstr>Réchauffement</vt:lpstr>
      <vt:lpstr>Moment Cultural</vt:lpstr>
      <vt:lpstr>Prononciation de termes Répétez, s’il vous plaît!</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Quelle classe as-tu?  </vt:lpstr>
      <vt:lpstr>Beaucoup de matières Pg.  Act. - Imagine this is your class schedule. Answer the questions that follow.</vt:lpstr>
      <vt:lpstr>Slide 101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Baker</dc:creator>
  <cp:lastModifiedBy>Connie Chow</cp:lastModifiedBy>
  <cp:revision>192</cp:revision>
  <dcterms:created xsi:type="dcterms:W3CDTF">2013-02-26T14:28:55Z</dcterms:created>
  <dcterms:modified xsi:type="dcterms:W3CDTF">2015-02-27T08:22:35Z</dcterms:modified>
</cp:coreProperties>
</file>